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68" r:id="rId4"/>
    <p:sldId id="267" r:id="rId5"/>
    <p:sldId id="265" r:id="rId6"/>
    <p:sldId id="266" r:id="rId7"/>
  </p:sldIdLst>
  <p:sldSz cx="14630400" cy="8229600"/>
  <p:notesSz cx="8229600" cy="14630400"/>
  <p:embeddedFontLst>
    <p:embeddedFont>
      <p:font typeface="Corben" panose="020B0604020202020204" charset="0"/>
      <p:regular r:id="rId9"/>
    </p:embeddedFont>
    <p:embeddedFont>
      <p:font typeface="Bad Script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7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f720b9514996651d" providerId="LiveId" clId="{DBF83EE5-E694-4B32-9FED-BE1E43964170}"/>
    <pc:docChg chg="undo custSel addSld delSld modSld sldOrd modMainMaster">
      <pc:chgData name=" " userId="f720b9514996651d" providerId="LiveId" clId="{DBF83EE5-E694-4B32-9FED-BE1E43964170}" dt="2026-01-13T20:14:28.296" v="875" actId="1076"/>
      <pc:docMkLst>
        <pc:docMk/>
      </pc:docMkLst>
      <pc:sldChg chg="addSp delSp modSp setBg">
        <pc:chgData name=" " userId="f720b9514996651d" providerId="LiveId" clId="{DBF83EE5-E694-4B32-9FED-BE1E43964170}" dt="2026-01-13T20:00:03.705" v="622" actId="1076"/>
        <pc:sldMkLst>
          <pc:docMk/>
          <pc:sldMk cId="0" sldId="256"/>
        </pc:sldMkLst>
        <pc:spChg chg="mod">
          <ac:chgData name=" " userId="f720b9514996651d" providerId="LiveId" clId="{DBF83EE5-E694-4B32-9FED-BE1E43964170}" dt="2026-01-13T19:48:15.024" v="484" actId="14100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 " userId="f720b9514996651d" providerId="LiveId" clId="{DBF83EE5-E694-4B32-9FED-BE1E43964170}" dt="2026-01-13T19:51:47.650" v="535" actId="14100"/>
          <ac:spMkLst>
            <pc:docMk/>
            <pc:sldMk cId="0" sldId="256"/>
            <ac:spMk id="9" creationId="{438C6F76-4ECA-40D6-91D1-4AE5C1427ACF}"/>
          </ac:spMkLst>
        </pc:spChg>
        <pc:spChg chg="add mod">
          <ac:chgData name=" " userId="f720b9514996651d" providerId="LiveId" clId="{DBF83EE5-E694-4B32-9FED-BE1E43964170}" dt="2026-01-13T20:00:03.705" v="622" actId="1076"/>
          <ac:spMkLst>
            <pc:docMk/>
            <pc:sldMk cId="0" sldId="256"/>
            <ac:spMk id="10" creationId="{1A68A7B8-3887-4174-B737-5F6339054E9E}"/>
          </ac:spMkLst>
        </pc:spChg>
        <pc:picChg chg="del">
          <ac:chgData name=" " userId="f720b9514996651d" providerId="LiveId" clId="{DBF83EE5-E694-4B32-9FED-BE1E43964170}" dt="2026-01-13T18:55:03.918" v="2" actId="21"/>
          <ac:picMkLst>
            <pc:docMk/>
            <pc:sldMk cId="0" sldId="256"/>
            <ac:picMk id="2" creationId="{00000000-0000-0000-0000-000000000000}"/>
          </ac:picMkLst>
        </pc:picChg>
        <pc:picChg chg="add del">
          <ac:chgData name=" " userId="f720b9514996651d" providerId="LiveId" clId="{DBF83EE5-E694-4B32-9FED-BE1E43964170}" dt="2026-01-13T19:43:40.478" v="435"/>
          <ac:picMkLst>
            <pc:docMk/>
            <pc:sldMk cId="0" sldId="256"/>
            <ac:picMk id="4" creationId="{15FB0316-C13A-4D4A-8876-88741E3F37AF}"/>
          </ac:picMkLst>
        </pc:picChg>
        <pc:picChg chg="add del mod">
          <ac:chgData name=" " userId="f720b9514996651d" providerId="LiveId" clId="{DBF83EE5-E694-4B32-9FED-BE1E43964170}" dt="2026-01-13T19:44:57.807" v="453" actId="21"/>
          <ac:picMkLst>
            <pc:docMk/>
            <pc:sldMk cId="0" sldId="256"/>
            <ac:picMk id="6" creationId="{90D409BA-568E-403E-8CC8-A357969FCB5C}"/>
          </ac:picMkLst>
        </pc:picChg>
        <pc:picChg chg="add mod">
          <ac:chgData name=" " userId="f720b9514996651d" providerId="LiveId" clId="{DBF83EE5-E694-4B32-9FED-BE1E43964170}" dt="2026-01-13T19:51:54.627" v="536" actId="14100"/>
          <ac:picMkLst>
            <pc:docMk/>
            <pc:sldMk cId="0" sldId="256"/>
            <ac:picMk id="8" creationId="{69B2198B-FE42-46E8-837C-9CECBF5211CB}"/>
          </ac:picMkLst>
        </pc:picChg>
      </pc:sldChg>
      <pc:sldChg chg="modSp del">
        <pc:chgData name=" " userId="f720b9514996651d" providerId="LiveId" clId="{DBF83EE5-E694-4B32-9FED-BE1E43964170}" dt="2026-01-13T19:39:26.084" v="364" actId="47"/>
        <pc:sldMkLst>
          <pc:docMk/>
          <pc:sldMk cId="0" sldId="257"/>
        </pc:sldMkLst>
        <pc:picChg chg="mod">
          <ac:chgData name=" " userId="f720b9514996651d" providerId="LiveId" clId="{DBF83EE5-E694-4B32-9FED-BE1E43964170}" dt="2026-01-13T18:56:29.120" v="179" actId="1076"/>
          <ac:picMkLst>
            <pc:docMk/>
            <pc:sldMk cId="0" sldId="257"/>
            <ac:picMk id="2" creationId="{00000000-0000-0000-0000-000000000000}"/>
          </ac:picMkLst>
        </pc:picChg>
      </pc:sldChg>
      <pc:sldChg chg="del">
        <pc:chgData name=" " userId="f720b9514996651d" providerId="LiveId" clId="{DBF83EE5-E694-4B32-9FED-BE1E43964170}" dt="2026-01-13T19:39:26.633" v="365" actId="47"/>
        <pc:sldMkLst>
          <pc:docMk/>
          <pc:sldMk cId="0" sldId="258"/>
        </pc:sldMkLst>
      </pc:sldChg>
      <pc:sldChg chg="addSp delSp modSp add setBg">
        <pc:chgData name=" " userId="f720b9514996651d" providerId="LiveId" clId="{DBF83EE5-E694-4B32-9FED-BE1E43964170}" dt="2026-01-13T20:01:19.625" v="625" actId="1076"/>
        <pc:sldMkLst>
          <pc:docMk/>
          <pc:sldMk cId="262830980" sldId="263"/>
        </pc:sldMkLst>
        <pc:spChg chg="add mod">
          <ac:chgData name=" " userId="f720b9514996651d" providerId="LiveId" clId="{DBF83EE5-E694-4B32-9FED-BE1E43964170}" dt="2026-01-13T20:01:19.625" v="625" actId="1076"/>
          <ac:spMkLst>
            <pc:docMk/>
            <pc:sldMk cId="262830980" sldId="263"/>
            <ac:spMk id="2" creationId="{D28CCD65-8D3F-4B09-AFBF-B1B6E5D54643}"/>
          </ac:spMkLst>
        </pc:spChg>
        <pc:spChg chg="del">
          <ac:chgData name=" " userId="f720b9514996651d" providerId="LiveId" clId="{DBF83EE5-E694-4B32-9FED-BE1E43964170}" dt="2026-01-13T18:56:37.654" v="182" actId="21"/>
          <ac:spMkLst>
            <pc:docMk/>
            <pc:sldMk cId="262830980" sldId="263"/>
            <ac:spMk id="3" creationId="{00000000-0000-0000-0000-000000000000}"/>
          </ac:spMkLst>
        </pc:spChg>
        <pc:spChg chg="add mod">
          <ac:chgData name=" " userId="f720b9514996651d" providerId="LiveId" clId="{DBF83EE5-E694-4B32-9FED-BE1E43964170}" dt="2026-01-13T19:59:12.509" v="617" actId="1076"/>
          <ac:spMkLst>
            <pc:docMk/>
            <pc:sldMk cId="262830980" sldId="263"/>
            <ac:spMk id="4" creationId="{B03126C4-95BE-4269-AA38-73625F8BFD3C}"/>
          </ac:spMkLst>
        </pc:spChg>
        <pc:spChg chg="add mod">
          <ac:chgData name=" " userId="f720b9514996651d" providerId="LiveId" clId="{DBF83EE5-E694-4B32-9FED-BE1E43964170}" dt="2026-01-13T19:59:22.689" v="620" actId="1076"/>
          <ac:spMkLst>
            <pc:docMk/>
            <pc:sldMk cId="262830980" sldId="263"/>
            <ac:spMk id="5" creationId="{92968B59-6935-4FB9-8833-B409A11F871E}"/>
          </ac:spMkLst>
        </pc:spChg>
        <pc:spChg chg="add del">
          <ac:chgData name=" " userId="f720b9514996651d" providerId="LiveId" clId="{DBF83EE5-E694-4B32-9FED-BE1E43964170}" dt="2026-01-13T18:59:58.195" v="211"/>
          <ac:spMkLst>
            <pc:docMk/>
            <pc:sldMk cId="262830980" sldId="263"/>
            <ac:spMk id="6" creationId="{634155BE-B8C9-4166-997C-31B4285F58DF}"/>
          </ac:spMkLst>
        </pc:spChg>
        <pc:spChg chg="add del">
          <ac:chgData name=" " userId="f720b9514996651d" providerId="LiveId" clId="{DBF83EE5-E694-4B32-9FED-BE1E43964170}" dt="2026-01-13T19:00:02.054" v="213"/>
          <ac:spMkLst>
            <pc:docMk/>
            <pc:sldMk cId="262830980" sldId="263"/>
            <ac:spMk id="7" creationId="{36EC6084-EE6E-4E9D-A57E-D5878F36805D}"/>
          </ac:spMkLst>
        </pc:spChg>
        <pc:spChg chg="add mod">
          <ac:chgData name=" " userId="f720b9514996651d" providerId="LiveId" clId="{DBF83EE5-E694-4B32-9FED-BE1E43964170}" dt="2026-01-13T19:59:25.735" v="621" actId="1076"/>
          <ac:spMkLst>
            <pc:docMk/>
            <pc:sldMk cId="262830980" sldId="263"/>
            <ac:spMk id="8" creationId="{45A2C8ED-885A-49CD-87F0-C09BA9A7FB06}"/>
          </ac:spMkLst>
        </pc:spChg>
        <pc:spChg chg="add mod">
          <ac:chgData name=" " userId="f720b9514996651d" providerId="LiveId" clId="{DBF83EE5-E694-4B32-9FED-BE1E43964170}" dt="2026-01-13T20:01:14.744" v="624" actId="255"/>
          <ac:spMkLst>
            <pc:docMk/>
            <pc:sldMk cId="262830980" sldId="263"/>
            <ac:spMk id="9" creationId="{60C5EE9E-7E30-4567-8357-EBFE55FFC8F8}"/>
          </ac:spMkLst>
        </pc:spChg>
      </pc:sldChg>
      <pc:sldChg chg="add">
        <pc:chgData name=" " userId="f720b9514996651d" providerId="LiveId" clId="{DBF83EE5-E694-4B32-9FED-BE1E43964170}" dt="2026-01-13T18:56:55.518" v="184"/>
        <pc:sldMkLst>
          <pc:docMk/>
          <pc:sldMk cId="2601703360" sldId="264"/>
        </pc:sldMkLst>
      </pc:sldChg>
      <pc:sldChg chg="addSp modSp add">
        <pc:chgData name=" " userId="f720b9514996651d" providerId="LiveId" clId="{DBF83EE5-E694-4B32-9FED-BE1E43964170}" dt="2026-01-13T20:14:28.296" v="875" actId="1076"/>
        <pc:sldMkLst>
          <pc:docMk/>
          <pc:sldMk cId="3623063649" sldId="265"/>
        </pc:sldMkLst>
        <pc:spChg chg="add mod">
          <ac:chgData name=" " userId="f720b9514996651d" providerId="LiveId" clId="{DBF83EE5-E694-4B32-9FED-BE1E43964170}" dt="2026-01-13T20:13:11.862" v="845" actId="14100"/>
          <ac:spMkLst>
            <pc:docMk/>
            <pc:sldMk cId="3623063649" sldId="265"/>
            <ac:spMk id="2" creationId="{9D16AA2C-37DE-40F0-95ED-AC5663432CEB}"/>
          </ac:spMkLst>
        </pc:spChg>
        <pc:spChg chg="add mod">
          <ac:chgData name=" " userId="f720b9514996651d" providerId="LiveId" clId="{DBF83EE5-E694-4B32-9FED-BE1E43964170}" dt="2026-01-13T20:13:54.827" v="861" actId="1076"/>
          <ac:spMkLst>
            <pc:docMk/>
            <pc:sldMk cId="3623063649" sldId="265"/>
            <ac:spMk id="3" creationId="{94B7AA73-E5FB-4FA8-8431-157EA487E5FF}"/>
          </ac:spMkLst>
        </pc:spChg>
        <pc:spChg chg="add mod">
          <ac:chgData name=" " userId="f720b9514996651d" providerId="LiveId" clId="{DBF83EE5-E694-4B32-9FED-BE1E43964170}" dt="2026-01-13T20:14:20.285" v="873" actId="255"/>
          <ac:spMkLst>
            <pc:docMk/>
            <pc:sldMk cId="3623063649" sldId="265"/>
            <ac:spMk id="4" creationId="{93F5E65E-66C0-4CBE-B1C1-E6FE7CE12BF3}"/>
          </ac:spMkLst>
        </pc:spChg>
        <pc:spChg chg="add mod">
          <ac:chgData name=" " userId="f720b9514996651d" providerId="LiveId" clId="{DBF83EE5-E694-4B32-9FED-BE1E43964170}" dt="2026-01-13T20:14:25.186" v="874" actId="1076"/>
          <ac:spMkLst>
            <pc:docMk/>
            <pc:sldMk cId="3623063649" sldId="265"/>
            <ac:spMk id="5" creationId="{134F8480-C4BC-48EB-84B5-544CD70E73C9}"/>
          </ac:spMkLst>
        </pc:spChg>
        <pc:spChg chg="add mod">
          <ac:chgData name=" " userId="f720b9514996651d" providerId="LiveId" clId="{DBF83EE5-E694-4B32-9FED-BE1E43964170}" dt="2026-01-13T20:14:28.296" v="875" actId="1076"/>
          <ac:spMkLst>
            <pc:docMk/>
            <pc:sldMk cId="3623063649" sldId="265"/>
            <ac:spMk id="6" creationId="{2C0C8FDE-406C-47DC-B7E4-AFA1206F4A3E}"/>
          </ac:spMkLst>
        </pc:spChg>
        <pc:spChg chg="add mod">
          <ac:chgData name=" " userId="f720b9514996651d" providerId="LiveId" clId="{DBF83EE5-E694-4B32-9FED-BE1E43964170}" dt="2026-01-13T19:38:39.571" v="357" actId="1076"/>
          <ac:spMkLst>
            <pc:docMk/>
            <pc:sldMk cId="3623063649" sldId="265"/>
            <ac:spMk id="7" creationId="{EA00A1B8-8B56-4E02-8E4D-29AA5BB0D411}"/>
          </ac:spMkLst>
        </pc:spChg>
        <pc:spChg chg="add mod">
          <ac:chgData name=" " userId="f720b9514996651d" providerId="LiveId" clId="{DBF83EE5-E694-4B32-9FED-BE1E43964170}" dt="2026-01-13T19:25:42.204" v="343" actId="1076"/>
          <ac:spMkLst>
            <pc:docMk/>
            <pc:sldMk cId="3623063649" sldId="265"/>
            <ac:spMk id="8" creationId="{7BF39CBC-F286-405E-A106-294FBB50C742}"/>
          </ac:spMkLst>
        </pc:spChg>
      </pc:sldChg>
      <pc:sldChg chg="addSp modSp add ord">
        <pc:chgData name=" " userId="f720b9514996651d" providerId="LiveId" clId="{DBF83EE5-E694-4B32-9FED-BE1E43964170}" dt="2026-01-13T19:39:13.187" v="363" actId="1076"/>
        <pc:sldMkLst>
          <pc:docMk/>
          <pc:sldMk cId="4067592014" sldId="266"/>
        </pc:sldMkLst>
        <pc:spChg chg="add mod">
          <ac:chgData name=" " userId="f720b9514996651d" providerId="LiveId" clId="{DBF83EE5-E694-4B32-9FED-BE1E43964170}" dt="2026-01-13T19:38:54.843" v="358" actId="1076"/>
          <ac:spMkLst>
            <pc:docMk/>
            <pc:sldMk cId="4067592014" sldId="266"/>
            <ac:spMk id="2" creationId="{6566B950-EEA6-4469-9C7E-2D7DB6F83715}"/>
          </ac:spMkLst>
        </pc:spChg>
        <pc:spChg chg="add mod">
          <ac:chgData name=" " userId="f720b9514996651d" providerId="LiveId" clId="{DBF83EE5-E694-4B32-9FED-BE1E43964170}" dt="2026-01-13T19:39:09.362" v="362" actId="1076"/>
          <ac:spMkLst>
            <pc:docMk/>
            <pc:sldMk cId="4067592014" sldId="266"/>
            <ac:spMk id="3" creationId="{0CD13DDD-B002-4C11-8D8D-E840155DC8D1}"/>
          </ac:spMkLst>
        </pc:spChg>
        <pc:spChg chg="add mod">
          <ac:chgData name=" " userId="f720b9514996651d" providerId="LiveId" clId="{DBF83EE5-E694-4B32-9FED-BE1E43964170}" dt="2026-01-13T19:39:13.187" v="363" actId="1076"/>
          <ac:spMkLst>
            <pc:docMk/>
            <pc:sldMk cId="4067592014" sldId="266"/>
            <ac:spMk id="4" creationId="{D92D4DEB-0047-4B38-8283-30C4FEC70435}"/>
          </ac:spMkLst>
        </pc:spChg>
        <pc:spChg chg="add mod">
          <ac:chgData name=" " userId="f720b9514996651d" providerId="LiveId" clId="{DBF83EE5-E694-4B32-9FED-BE1E43964170}" dt="2026-01-13T19:39:06.160" v="361" actId="1076"/>
          <ac:spMkLst>
            <pc:docMk/>
            <pc:sldMk cId="4067592014" sldId="266"/>
            <ac:spMk id="5" creationId="{14E0C7FF-0EAC-4E65-8088-B4285DB5998B}"/>
          </ac:spMkLst>
        </pc:spChg>
      </pc:sldChg>
      <pc:sldChg chg="addSp delSp modSp add ord">
        <pc:chgData name=" " userId="f720b9514996651d" providerId="LiveId" clId="{DBF83EE5-E694-4B32-9FED-BE1E43964170}" dt="2026-01-13T20:11:32.639" v="841" actId="14100"/>
        <pc:sldMkLst>
          <pc:docMk/>
          <pc:sldMk cId="3755869015" sldId="267"/>
        </pc:sldMkLst>
        <pc:spChg chg="add mod">
          <ac:chgData name=" " userId="f720b9514996651d" providerId="LiveId" clId="{DBF83EE5-E694-4B32-9FED-BE1E43964170}" dt="2026-01-13T20:05:10.999" v="715" actId="1076"/>
          <ac:spMkLst>
            <pc:docMk/>
            <pc:sldMk cId="3755869015" sldId="267"/>
            <ac:spMk id="2" creationId="{3A538FF0-0246-4BCB-9709-0D5D1E377382}"/>
          </ac:spMkLst>
        </pc:spChg>
        <pc:spChg chg="add mod">
          <ac:chgData name=" " userId="f720b9514996651d" providerId="LiveId" clId="{DBF83EE5-E694-4B32-9FED-BE1E43964170}" dt="2026-01-13T20:05:50.486" v="730" actId="1076"/>
          <ac:spMkLst>
            <pc:docMk/>
            <pc:sldMk cId="3755869015" sldId="267"/>
            <ac:spMk id="3" creationId="{6A5DF595-D5A7-4132-B254-876CF4C7FF32}"/>
          </ac:spMkLst>
        </pc:spChg>
        <pc:spChg chg="add mod">
          <ac:chgData name=" " userId="f720b9514996651d" providerId="LiveId" clId="{DBF83EE5-E694-4B32-9FED-BE1E43964170}" dt="2026-01-13T20:07:36.560" v="781" actId="1076"/>
          <ac:spMkLst>
            <pc:docMk/>
            <pc:sldMk cId="3755869015" sldId="267"/>
            <ac:spMk id="4" creationId="{A2F1479D-A10F-4613-8C98-EA2D46ABF754}"/>
          </ac:spMkLst>
        </pc:spChg>
        <pc:spChg chg="add mod">
          <ac:chgData name=" " userId="f720b9514996651d" providerId="LiveId" clId="{DBF83EE5-E694-4B32-9FED-BE1E43964170}" dt="2026-01-13T20:07:24.547" v="780" actId="1076"/>
          <ac:spMkLst>
            <pc:docMk/>
            <pc:sldMk cId="3755869015" sldId="267"/>
            <ac:spMk id="5" creationId="{A0347F7A-6D4C-434C-8599-25E8E71872C6}"/>
          </ac:spMkLst>
        </pc:spChg>
        <pc:spChg chg="add mod">
          <ac:chgData name=" " userId="f720b9514996651d" providerId="LiveId" clId="{DBF83EE5-E694-4B32-9FED-BE1E43964170}" dt="2026-01-13T20:09:53.775" v="822" actId="123"/>
          <ac:spMkLst>
            <pc:docMk/>
            <pc:sldMk cId="3755869015" sldId="267"/>
            <ac:spMk id="6" creationId="{17AE29B5-1A27-4B2E-86AF-7F82777E3594}"/>
          </ac:spMkLst>
        </pc:spChg>
        <pc:spChg chg="add mod">
          <ac:chgData name=" " userId="f720b9514996651d" providerId="LiveId" clId="{DBF83EE5-E694-4B32-9FED-BE1E43964170}" dt="2026-01-13T20:11:01.263" v="837" actId="20577"/>
          <ac:spMkLst>
            <pc:docMk/>
            <pc:sldMk cId="3755869015" sldId="267"/>
            <ac:spMk id="7" creationId="{F76B1112-08D0-4596-84DE-9D2E9457C510}"/>
          </ac:spMkLst>
        </pc:spChg>
        <pc:spChg chg="add mod">
          <ac:chgData name=" " userId="f720b9514996651d" providerId="LiveId" clId="{DBF83EE5-E694-4B32-9FED-BE1E43964170}" dt="2026-01-13T20:08:17.601" v="785" actId="1076"/>
          <ac:spMkLst>
            <pc:docMk/>
            <pc:sldMk cId="3755869015" sldId="267"/>
            <ac:spMk id="8" creationId="{792F34AD-EE13-4837-B9EC-ED2BF86B5A7D}"/>
          </ac:spMkLst>
        </pc:spChg>
        <pc:spChg chg="add del mod">
          <ac:chgData name=" " userId="f720b9514996651d" providerId="LiveId" clId="{DBF83EE5-E694-4B32-9FED-BE1E43964170}" dt="2026-01-13T20:08:28.307" v="789"/>
          <ac:spMkLst>
            <pc:docMk/>
            <pc:sldMk cId="3755869015" sldId="267"/>
            <ac:spMk id="9" creationId="{EAC60C44-D670-463E-A779-9843D54E8127}"/>
          </ac:spMkLst>
        </pc:spChg>
        <pc:spChg chg="add mod">
          <ac:chgData name=" " userId="f720b9514996651d" providerId="LiveId" clId="{DBF83EE5-E694-4B32-9FED-BE1E43964170}" dt="2026-01-13T20:08:45.596" v="793" actId="1076"/>
          <ac:spMkLst>
            <pc:docMk/>
            <pc:sldMk cId="3755869015" sldId="267"/>
            <ac:spMk id="10" creationId="{CE57A3FB-8DAD-4652-81A4-E506AEC6F930}"/>
          </ac:spMkLst>
        </pc:spChg>
        <pc:spChg chg="add del mod">
          <ac:chgData name=" " userId="f720b9514996651d" providerId="LiveId" clId="{DBF83EE5-E694-4B32-9FED-BE1E43964170}" dt="2026-01-13T20:10:37.713" v="826" actId="21"/>
          <ac:spMkLst>
            <pc:docMk/>
            <pc:sldMk cId="3755869015" sldId="267"/>
            <ac:spMk id="11" creationId="{9C561CC2-894C-48E4-B694-CF3F55393DC5}"/>
          </ac:spMkLst>
        </pc:spChg>
        <pc:spChg chg="add mod">
          <ac:chgData name=" " userId="f720b9514996651d" providerId="LiveId" clId="{DBF83EE5-E694-4B32-9FED-BE1E43964170}" dt="2026-01-13T20:11:32.639" v="841" actId="14100"/>
          <ac:spMkLst>
            <pc:docMk/>
            <pc:sldMk cId="3755869015" sldId="267"/>
            <ac:spMk id="12" creationId="{14C2A6A3-9DF2-4625-ABCB-B82D36C0CAC9}"/>
          </ac:spMkLst>
        </pc:spChg>
      </pc:sldChg>
      <pc:sldChg chg="addSp modSp add">
        <pc:chgData name=" " userId="f720b9514996651d" providerId="LiveId" clId="{DBF83EE5-E694-4B32-9FED-BE1E43964170}" dt="2026-01-13T20:04:19.835" v="699" actId="207"/>
        <pc:sldMkLst>
          <pc:docMk/>
          <pc:sldMk cId="3471957100" sldId="268"/>
        </pc:sldMkLst>
        <pc:spChg chg="add mod">
          <ac:chgData name=" " userId="f720b9514996651d" providerId="LiveId" clId="{DBF83EE5-E694-4B32-9FED-BE1E43964170}" dt="2026-01-13T19:52:50.048" v="540" actId="255"/>
          <ac:spMkLst>
            <pc:docMk/>
            <pc:sldMk cId="3471957100" sldId="268"/>
            <ac:spMk id="2" creationId="{FC8D10B3-0FFF-433C-B0A2-4CB3579A8B9B}"/>
          </ac:spMkLst>
        </pc:spChg>
        <pc:spChg chg="add mod">
          <ac:chgData name=" " userId="f720b9514996651d" providerId="LiveId" clId="{DBF83EE5-E694-4B32-9FED-BE1E43964170}" dt="2026-01-13T20:02:20.581" v="655" actId="255"/>
          <ac:spMkLst>
            <pc:docMk/>
            <pc:sldMk cId="3471957100" sldId="268"/>
            <ac:spMk id="3" creationId="{B3864641-28F0-4649-8844-D48E049EC86B}"/>
          </ac:spMkLst>
        </pc:spChg>
        <pc:spChg chg="add mod">
          <ac:chgData name=" " userId="f720b9514996651d" providerId="LiveId" clId="{DBF83EE5-E694-4B32-9FED-BE1E43964170}" dt="2026-01-13T20:03:02.081" v="671" actId="255"/>
          <ac:spMkLst>
            <pc:docMk/>
            <pc:sldMk cId="3471957100" sldId="268"/>
            <ac:spMk id="4" creationId="{D50D690B-CCBD-422E-A61A-0C9A56866D40}"/>
          </ac:spMkLst>
        </pc:spChg>
        <pc:spChg chg="add mod">
          <ac:chgData name=" " userId="f720b9514996651d" providerId="LiveId" clId="{DBF83EE5-E694-4B32-9FED-BE1E43964170}" dt="2026-01-13T20:04:19.835" v="699" actId="207"/>
          <ac:spMkLst>
            <pc:docMk/>
            <pc:sldMk cId="3471957100" sldId="268"/>
            <ac:spMk id="5" creationId="{A9AAE055-10B7-4299-A3AA-BE6F710C40DF}"/>
          </ac:spMkLst>
        </pc:spChg>
      </pc:sldChg>
      <pc:sldMasterChg chg="setBg modSldLayout">
        <pc:chgData name=" " userId="f720b9514996651d" providerId="LiveId" clId="{DBF83EE5-E694-4B32-9FED-BE1E43964170}" dt="2026-01-13T18:54:42.353" v="1"/>
        <pc:sldMasterMkLst>
          <pc:docMk/>
          <pc:sldMasterMk cId="0" sldId="2147483648"/>
        </pc:sldMasterMkLst>
        <pc:sldLayoutChg chg="setBg">
          <pc:chgData name=" " userId="f720b9514996651d" providerId="LiveId" clId="{DBF83EE5-E694-4B32-9FED-BE1E43964170}" dt="2026-01-13T18:54:31.987" v="0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571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26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2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70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9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3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 rotWithShape="1">
          <a:gsLst>
            <a:gs pos="100000">
              <a:schemeClr val="accent1">
                <a:lumMod val="20000"/>
                <a:lumOff val="80000"/>
              </a:schemeClr>
            </a:gs>
            <a:gs pos="100000">
              <a:schemeClr val="accent5">
                <a:lumMod val="60000"/>
                <a:lumOff val="40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70984" y="1823907"/>
            <a:ext cx="6230615" cy="1810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uk-UA" sz="4450" b="1" dirty="0">
                <a:solidFill>
                  <a:srgbClr val="1B1B27"/>
                </a:solidFill>
                <a:latin typeface="Times New Roman" panose="02020603050405020304" pitchFamily="18" charset="0"/>
                <a:ea typeface="Corben" pitchFamily="34" charset="-122"/>
                <a:cs typeface="Times New Roman" panose="02020603050405020304" pitchFamily="18" charset="0"/>
              </a:rPr>
              <a:t>ЛОГОША Уля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uk-UA" sz="4450" b="1" dirty="0">
                <a:solidFill>
                  <a:srgbClr val="1B1B2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учениця 8-Г класу</a:t>
            </a:r>
            <a:endParaRPr lang="en-US" sz="44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9B2198B-FE42-46E8-837C-9CECBF521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74037" cy="82296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1A68A7B8-3887-4174-B737-5F6339054E9E}"/>
              </a:ext>
            </a:extLst>
          </p:cNvPr>
          <p:cNvSpPr/>
          <p:nvPr/>
        </p:nvSpPr>
        <p:spPr>
          <a:xfrm>
            <a:off x="5273909" y="4409954"/>
            <a:ext cx="7315200" cy="19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ru-RU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Вислів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який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 </a:t>
            </a:r>
            <a:r>
              <a:rPr lang="ru-RU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використовую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житті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«</a:t>
            </a:r>
            <a:r>
              <a:rPr lang="ru-RU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Щоб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вести людей за собою, </a:t>
            </a:r>
            <a:r>
              <a:rPr lang="ru-RU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йди</a:t>
            </a:r>
            <a:r>
              <a:rPr lang="ru-RU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за ними»  </a:t>
            </a:r>
            <a:endParaRPr lang="aa-ET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4" descr="data:image/png;base64,iVBORw0KGgoAAAANSUhEUgAAAq8AAAJQCAYAAACgpY1RAAAQAElEQVR4Aez9B2Bd13UlDO9zy+vohQXsXSRFkerdKpZsWbLl3uI4ceTE9kx6MjNfvmRiezLJl8l4kvyTzCTOTOJ0J0riFLfYjk1ZsnoXxSL2DhC9Pbx67/33uuCGDq7uA0EKAAHy0FjYe6+9zy3rwtDCeY+gReaPUcAoYBQwChgFjAJGAaOAUWCBKGDM6wJ5UOYyjQJGgXMrEASBxUgwMv39/Q0cW3t6epZ2dnau6u7uXs9x84kTJ7adOnXqas6vO3ny5I2c38y45fjx47cByI8ePXozepjhdds5bh4aGlo3MDCwko+3hI/bzMgFQYBzme+j5340ZsIoYBQwCsyYAuab7oxJaQ5kFDAKzKYCbBbVgQMHkmwe69hINrOhbDty5Miqw4cPb9u9e/etzz777H3PPffcexgfevrppz+2b9++H+X4yYMHD/74oUOHPsVrP82zn2aD+uljx459itd+mo3sp5ADbFp/AmDj+ik2ruj/xP79+z+1d+/eT7/22muffvHFFz/z8ssvf4rP9eOPPvroj/3gBz/4OMePPPbYY+/l/D7u38zn3Mjrl+D6+vr66vmaUww1m7qYYxsFjAJGgQWrwAVeuDGvFyicWWYUMArMjgIwewzn9OnTGTaVTTCDbDzXsnHcPDIycjWbz1vYjN7V1dV1L5vE94yOjv5QqVT6cV7zU9Vq9ecZv+B5HvDzzP8c42fK5fJPFovFzxQKhZ9gPDQ2NvajHH+Y4w9x/AjHD+fz+Q8BXH+Y8RHOP8b8xxmf4BrrsB7H+Rk+Jo79C3yuX/R9/+dxbj7+JwcHBz/I1/2OV1555W42vTDUVz/11FOb2PCuYAPcynNphvm+OztfOuaoRgGjwGWigPkmepk8aHObRoH5rgCbOsWw9uzZ47JJbUylUmu4vokN4vvZIP4s47+wQfxv3PsCm8Tf5Zfwf394ePg3Gf+BzeXHee4+nrmZjetVvG6DUmqFbdvtjuM0JRKJXDKZTDOSnCdc100w72p4Q57NZt1cLudyTGQymSRfD9bX8dpmy7KWsJ64vq18zpsqlcp9fF2f4N3Wz3Z3d/9Ob2/v73L+3/kaf4P7v8xm9yG+rrvZeK/hHePUzp07Hb5GsyPLIpoPo4BRwChwvgoY83q+ipl5o4BRYMYVwFsBGOt4d/KdbPJ+hQ3s7/Fu5e/zy/r/H++w/hybwQ+yAbyTDekONp9r2Ui2c6xjE+nCBLJBJI7hdfEMCbhPAnDI2bASG1BCrAX0w4PxJ6wD2AgTIGuQAzgvXzNPEo5r8bVlGG18jDXMX82m9u18/T/KxvWXdu3a9T/279//3xsaGj7K93olG1y8tcAKF5tPRgGjgFFgwSowtxduvmnOrd7mbEYBowArANPGO5Cr+OX/a1944YV3saH7mcOHD/8S76L+NL/E/0E2i3ezMbyWcQVjJdftbBKbGDlenmK4bES5ZSsxk1yHRpXJCZMpuUSZmU5UanxjVCkVHlep8VhrLc7BPVyPzdeEndwU13V8zS28M7uMjewmIroxn88/wPf+E3zvP/fss8/++JNPPnknG9lNp0+fxtsKEjxjPowCRgGjgFFgCgWMeZ1CHNMyChgFZk4BNnFJ3n1cunfv3muOHTt2Dxu49w4NDf0wm7qH+Cw/yvEDjDv45f+NXLexGcwyXIbFmDCQSqlwZ5WN4SSTihpQSoWzyOOg1Ph6pV6PmFPq9Vqp8WPIedGXXKnxOXBKqUnXIDPoAVqN77VJImrgXeIVfI94e8N7OP4Ia/AjrMuHDhw48I4f/OAH17/88svLWCvztgIWy3wYBYwCRoE4BfANNY43nFHAKGAUeNMKsAlT/NJ/evfu3c379u3bMDY29jbeWf1MqVT62UKh8FMcP8Fm7gHeqVzLRi+nlMKvuiJeN3Fu5MyHhpTnwpf7+SX5MMIgogfo+cRiTtATYGY6wLycC5GvLTx/3Fr0BOhjrQC19BDB43jJZBI7tDCyW1mTDw0ODn6Gd51/rlgs/sTIyMj9O3fu3Pj000+3s5HN8v07fBvmwyhgFDAKzIUCC+IcxrwuiMdkLtIosPAUYNOF7y8pNm1b2KD+EJuyz/X29uIvXH2EezewsVvBd5XjHHMEYwfwfLibyf3QMKKWHH2A103Mo8YMTKGYWuTgdAgnx5Ke1HpED+fQgfMAmEMfwDFRC4QDLxAO18amNbxuvucwMqfS6bSbSCTaeBd2az6f/0BfX9+vs1Z/xfW/S6VSN/b09LTq12Fyo4BRwChwuSsQ/kfjchfB3L9RwCgwcwqwMcOvuVpx5MiR+5977rlfOXz48K+yGftxNrC3s1lrZlOXZrOH96zi7QCK8wmTCqMntWVZIa/X6At0HqZSAF7yaERPB/pS47iSI6LWAU6Hvlbnkcs6PQeHmu9/wpzjGAzFPWjhcI738zbx3Iaurq6P7Nq16+dZw5988cUX7z9z5swi1taduSdljmQUMAoYBRamAsa8LsznZq7aKDDvFGBjZfPOasfevXvvZeP1o5x/0vO8D7BZu53N2BVszFoZNucwaxMGjo3bJJMarXnNpD6vj60xJ9BnhJMoPdSSI0ZrcEAcLxwigLlzQeZwf4DMg0cNgOPa4l3XNMc1XN9SKpXee+LEiR9jE/vxJ5544tqzf7HLvJVg3v0/wFyQUWB+KXApX40xr5fy0zX3ZhSYAwXYtLowVK+88spVbLLuLxaLn2DD9Ylyufx2Pv06Nq8NDOwqckmhaRWjxuYs1oiCj5thQ1dzHmtmGnHnmw6HmSj0a8O9AeAk6jlril+7hd9agPfFbhwbG3t7Pp//ZF9f34f5h4M7eSd2w6FDhxp4znwPD7+qzCejgFHgclLAfOO7nJ62uVejwAwrsHPnTufkyZPtbK5u5UP/4ujo6C+zyXonm6pVrusm2Jgp3/eJd2C5PW5cmQ//shX3QiMrpi1a6zxyADOIbxYwlvoxojV6cRx4/RpkRjjUAOZ0oB8HNvWhBnoP+tTV1ZHv+8Q/CEA7i+cyXG8YHh5+aGBg4BeGhsLf0nDV4cOH8au4zPfx8KvLfDIKGAUuFwXMN73L5Umb+zQKzKACbE7xr2E5a9eu3dHf3/9Jxn9go3UfG7clCf6TSqWIQ3hG5sI8nU6HUTeyYtrE6Om15HrEnF5LDl4gXDRKH1Hv6TVygcxIjQgOUSA17hEcagC5ADX6gHB6Dg4zAHKIVqlUQq2y2SxBS/Dos6b452Wv7Onp+aHnn3/+87zj/eCePXvwq7XM93IIZ2AUuBQVMPf0BgXMN7w3SGIIo4BRYCoF2LgmOzs7V+zateuDbJ5+mndaP8SG9Eo2ZA3JZBK/nF9hPc+Fu4psuMKdVhgwnpl42R85AF6AGkCNqAMcoHOSgxeAkxwRNYA8CuERAb2PGgAXjcIJH1eDA2rNgAeiM6gB9ADkvPMamlmO+J6d5l3YJYwd/Bx+5NChQ+977LHHtrPe+AccIL2BUcAoYBS4pBXAN8JL+gbNzRkFjAIzpgAdO3asiXf6rurq6nqwUCj8MJtWvK91ExusOgZ+d2n4K6BwRq7xvs3QuMKEsdkCHXLYRUR/toDznevY05nBMaJzcbXOIQewVoA6CvSEkxxRh97XePyGBoc1rC+VSjfwDw/v5Z3v9+3cufMWPB+O5i9zhV9p5pNRwChwqSpgzOul+mTNfRkFZlYBtW/fvjo2rDvK5fL7i8XiJ/ml7bfwTmAz76xOmFbe/QvNKxur0LRyP6zBAzBj4NAXiClDLy6vxWE+CplFlB5ygXCI4BAB5ABygdQSwSMHkAtQA7Vq8OgDyHXU4uK0wePEWqxBn3XkUmX5OVzPBvbDg4ODHztx4sS16XS6hbU2BhaCGRgF5pUC5mJmSgFjXmdKSXMco8AlrMDDDz9ssVO6fmho6FNjY2MP8a1ucV03zQYKv580fHsA98PIfGhcYbKw2woeXDKZDHnereXlNPH2AcwBMGSIcwVcl36uc9WYxQyAXBBX6xxygb4myun3D730Pmr+ISHUF+JBV+gIjpFgbjUb2HeePn36/+EfLG4+dOhQM3PmwyhgFDAKXJIKGPN6ST5Wc1NGgakVmG6Xd/DUkSNHFm/btu3jo6OjP8mG6WY2VfVsmCyYURyHOQTCXyxiMxvutPJMGGHWkCMKYMR0oyZ8dC5aYw6c4Fy1zNWK51of7dc6DngIgKhDuLjjgAP0eeTCQdNoLRy0g84AZnAePCc2tDl+Rtewgf3kgQMH7uOd8qXoGRgFjAJGgUtNAWNeL7Unau7HKDBDCrAhsg4fPrycd1vvYVP0w/zy9M1srhaxaXI4hmdBhJlChJFC1KH39D5yHbJGuGgNXrgLiVgPTLVW7yMHMI+oQziJ6Om51Dqn5+gLwANSQ1TJEaUnERw0BcBhHvFsjX8AoqFarV43ODj4Xjav73jqqaeWmffAQiUDo8CMKmAOdpEVMOb1Ij8Ac3qjwHxUAMb11VdfXT0yMvJWNq3vL5fLN/N1trFRcmGUYKK4Dl/6ZzM78XI2eJ4J+WhELw6Yq8WjJ5jOjMzqEeuklhwRmA4vc3pEXgs4ZlyvFo/ZaA81ID3k0B1R51CDxzMQ8LNrLRaLt/Cz+0B/f/99uVxuBe+e45+dxSMzMAoYBYwCC14BY14X/CM0N3BZKzALN//www/be/bsaeSXod/JpvVHeSfvbjZJSYaCUeI4YU71OmqqUOvAOr2eyXy2jo3jAvq1ogaE03NweCSIcYjOysxUa2QmGnEsGFY8g0hP8bNr4R86YGD//ejo6D1dXV2L2dSa7/cQ2sAoYBRY8AqYb2YL/hGaGzAKzJwCbHDUDTfcUM9H/Cjv3n2Yjes1zGXEJMEwwSwJ4moxUujpAI91OheXywzmp+rrvVqz05mRtRJlDWrWIXzvLnLwiAByAWpAakTUgJ6jBsAJ9FpyPSIHZB4RNYAcQC6AdnhW4Nm8pgcHB9eePHnyIwMDAzccPHiwBfdjYBQwCryugMkWpgLGvC7M52au2igwKwocPXp0UT6ff9vQ0ND7ePduA5uhtOu6+L2i4VsDuJ7YdYVBitYwUeAFUutRzzGHOg5xPeEkxq2rxc3kGohf6zxRXj9v3Lo4Tj+Gvh48agB5HGBeE4kEfp8ufkNEhk3sNjav7+bd9Nv6+vrwgwlOaWAUMAoYBRasAsa8LthHZy780lLg4t/NmTNnFvFLzDezeX0fX802Nkb1jNC4wizFgfsTO5PIMYMYhc7rucyBE4BDjqgjyqEGMCMReRTRHt/bxDXruawDB0hdK0ZnpJaIdcgB5ALUAuEkgkcuEfl0od8nfqiAieVo8Q8hTaVSCW8hePuTTz6JnfQk76YrnMPAKGAUMAosRAWMeV2IT81cs1FghhVgM5Pil5ivZpPzIOMuNj6NbIZsGCecivMJwwfuQvBmjvFm1uL6z3W9cTPgosBxwCECeq7XUV7vIdeBWYHOS44econIo9D14WeJ0YkdcsyygV1Wl+0s7QAAEABJREFULBZv553Xd/AO7HLeYU+GQ+aTUeBSUcDcx2WlgDGvl9XjNjdrFIhXYHh4eDnjPjau72Dj2ux5Hl5ynmSAYJAEMES1gBnp6TnOLLwe9ZkoX6unzyGvdWz03gyix9VrySXiPMgBPUcNgNMBDgCnx7gcMzqiM9CJd1nDHzBgXgHMg0OPc1WpVFaNjY3dc/z48XtPnTrVzDPm+z+ENDAKGAUWnALmm9eCe2Tmgue5Agvq8tjAOGxaW/fu3ft+3p27iY0r3ioQmlY2POG/iIX3T8IACcBHc3ACCKD3hY/jpDdVxLpz9c81E7ce1xnlL5TDOkCOp+fC6TGuH8dhjc4jB8ADkiNCAzGryAGp+TnjWeLXnK167bXXPs7P/M6XX355CdYZGAWMAkaBhaaAMa8L7YmZ6zUKzJACbGjUK6+80nz69Ol3sdF5G9drGS5MEUwPwHy4mwdOEMdJTyIuUfILjTNxjAs9d9w6uR6JmEGuA5xA56N5dEZqRJlFLgAnuURw+rNALb1o5B9K8AOJxc83xz+MXNHV1fWuffv2beNnn8E6A6PA/FHAXIlR4NwKGPN6bo3MhFHgklSgp6cny6ZmY7FY/BDvul7JxqaRTc+kv6DFdWhedZMkXFyEUMIjB6RGjNa1OPAA5mcSUx2T73/iVHo+QZ5NosdALTg7EmomnETp6VF60RidkTo6F60xF+Xw7PCDCHr8nG02r3WlUulGfu638A8v6/leHfQMjAJGAaPAQlHAmNeF8qTMdc65ApfyCdmwWP39/R3VavXWcrl8q+d5jcyF/wiB67rhr8USEwTzg1wicoFwopXwiOAQBdFa1kpfYi1e+nrEMQXgJZfI9xSmiAIQyBEB5FNBZhABzCLqwLl16L1aeXRer/Uc66VGDkgdF2FUAdERUQdfv2Is4Wf/loGBgbewgTXvf4WoBkYBo8CCUcCY1wXzqMyFGgVmTgE2rrlCobCNd+DuYvOKX51kwfDEQYxPnFECh6tCxByiQK9lRnqI4ADJEQFwOsAJdB658IiodbBBC0uJYfEmP53rWOgDcafBNerQZ4TXOeTCI+q15BL1PjgAnECuSZ4J/7Di8rPfzng7fy1c/81vftPFGgOjwAwqYA5lFJg1BYx5nTVpzYGNAvNTATYyVldX17WVSuUeBn6fq+U4Dv5Cz6QdVxgfuQPkgJgf5AJwgNQXGnGuqdZO1UeP7wvhnNDn9PxcC6eaRQ/QjzHVvUgP88gRdYDTgR5qicgF4ACp4yL6eEbYVUcE2MBmxsbGth4+fPi92Wx26e7duxOYMzAKGAWMAvNdAWNe5/sTMtf35hUwR5hQgA2W1d3d3cam5XY2L7dw3cK7rQqmhmP4Xk3mwnkxQSgkv5AYXY9agOPF5VNx0ptOlHuRWb2WXGLcjHDRiDUAeInIpwPcM4DZaNQ55ALMCYRDFG46EYYVwCyeNcPir4E23oG/tqen57rXXnutEcc0MAoYBYwC810BY17n+xMy12cUmCEF2GSpkydPJnt7e3eUy+Wb2bisZQODj3DHFcZGTgWDg1qAGkAfMQ7RXlwd5eKOo3OYPxf4vt4wMl3uDQs1Qo4hUVp6LblEmYmLcl/SQy25RHCCKCd1NE41Lz2JWIscO+384PHDSpK/DpYODAzcXa1WVz3xxBNpzBgYBXQFTG4UmG8KGPM6356IuR6jwCwp8Pzzzzt86Obh4eF3sdnayCYmyYCBYfr1D3AwNgDMK2odr09OzqIzqDEhEbkAHIAaEUAeBV8nCfSecIg6j3y6HGYFcWvQEz4a0RPovbhc5uIi7htATyLyWsAMENcHD0gvLsf1AeidBX67RG5wcPDOUql0E/eWynoTjQJGAaPAfFXAmNf5+mTMdcUoYKg3o8Dy5cub8/n8Hbzrej2bUrxdAL/7c5J5PWtowtOwkXmDcZS+HsPhGp8wJy3kAp2THDHaByeIXo9eI8ecRD3XOfBALU54iZgV6BxyQHp61HnkAPoSkUch940oPeSA1HoEH8VUfflBBDOyDjnA15XgP8sLhcK7Dhw4cD0jCd7AKGAUMArMVwWMeZ2vT8Zcl1FgBhVgg5Lt7++/YmRk5D1sXlbyoVNsYEPzGhd5hkdowryiBkAiCuLqKKfPoicAr+d6LXytyPfzhlYc94YhJvQ5PedW7AdmgLim8IgCzEmOGK2FAx8H6CBAH7keJQcPoAaQA3ieiHFAD9DneU45jpNk83ol/2Bza2dn5xa+RoUZg0tMAXM7RoFLRAFjXi+RB2luwygwlQLHjh1bwcbklmKxeDPvwjWygbHZtITmFRFgLqwRUQPIARwbNYBcgFoATnKJ4AQ6h1z4ixXZoMWeWnhEIDoU5WrVwiMC+nFQAzqHXNcFeS1gFqjVBz9VH8+Uvw7C9zoj+r6vPM9r4a+RHSdPnryR12b5+sx/H1gI82EUMArMPwXMN6f590wuhysy9ziHCrAJcXnHFbtqd7JBWcLGxYG5ATh/w9sGcGnoAejD3CCPAnNRyMxUPGaifb3m69XLiVxfp+cTA+eZXMgx5NokTueUMitRXxPH4boAzMVFcAKZkRoRHIBcIOdBLT08W95xDZ9/pVJBtKrV6uq+vr4b9u/fv+zgwYPmd79CLAOjgFFg3ilgzOu8eyTmgowCM6vAqVOnFo2NjeEfJNiaTCaJd9lgVMJdVpwJhkaAWgdMDwCjIzMS4zh9LXLMRufAR4Fz4LoA5ALMST5VDzOYjQOuQef1Ws/1GeTRY6KOA2bjIMfWY3Q91ukcakDWIJ8p4Jj6s8BxcW7wiUQi3IVljRsZ69i4bjHvfYVC8xXmuowCl7cCxrxe3s/f3P0lrgCbEzU8PHwd3+ZVjAbeeQ1NK3ZTYWQAmBeJPBMaW3A6wMcBM8IjB6TWYy1en4nL+fpDWmJYnP0Ux51tzUm42OeP3iQ0FkhPaongkSMKUAuYS/DXyJozZ858MJ1Ob+jq6soyZz6MAkYBo8C8UsCY13n1OBbexZgrnr8K7Ny50xkZGWkZGRm5ll8OXsdXmoBJgVEVSI0IgEcUSM1ra35gVm+i1qH34nKYQEDvoQbASUQuiOOkhzhVX+8hB7CmFs7VxzrMAMgFcTU4AeaQI0YRx0PT6JzU0R5qINqPcqgjwD9c0MxfM9cPDQ3dsHfv3jY5holGAaOAUWC+KGDM63x5EuY6jAIzrEBzc3NycHDwikqlchWb1yV8ePaiVrizynn4AeOCBFHAQ+GM1IiYAZADyHUIF42YEQ75+SLOxMVx+nGj/WgtszovucS4mVqcvkZyiVij56gFcXwcJ/N6vBBNsWYq4Phnn32iWCwu4a+dm3p7e5c+/PDDNnoGs6KAOahRwChwAQpYF7DGLDEKGAUWgAJZ/pPP52/lS8U/SFAP44J/Bpbr8FdgIYIDpsqjPb3GWkA4PSKvBZg0gcxIjShcNE7Vi86iPp95fRY5gGMAyAVS6xG5AHPRHBwgvB6jfLSGvgDWIALRHLVA+lLHRZmRiBnkeDsJ/hIX187AwMA2NrArt2zZYv7VLRbEfBgFjALzRwFjXufPs7i4V2LOfkkpwAYI5qO9v7//nXxji9iUKEbsjipMC8BzU35gBphqSO/r+VRr+FonzLTM6ZzkiNJHRB0H9KLQ59BDjRiHaC9ayxrhEXXo/SiPWvp6BA8Ip+fC1YqiMyKgz6EGdC6aoy9ADzl/rVjYffU8b9PJkyeXgTcwChgFjALzRQFjXufLkzDXYRSYQQUOHTrUnEgktlar1ZW+76fxcjDAefi3ypHDpADR056LQ18ga6O18IgwYlHoPHKBzOm15HrEnF7H5bVmdB65AMdAPlVEbzqQ48TNogegJxF5FNEeNI7OSB3toQakr0fhJaKHHEAOnP36yJVKpU2dnZ1r+VrMr82CMFPAtIwCRoG5U8CY17nT2pzJKDAnCrDRsHnHbAkb12vYrDbwScN/kADmhHvh7utZc8Kt8Q/0BOMMhXNRjiJ/ztWPjE+UuI6J4mwSx51tTQrTmbuQGVkTjZNOzgX6AKcTH6gBENEILg5xc+AAmddzcBeqt6xD1I+DWgd6Z4Gd+kSlUtk0NjZ21YsvvtjG12L+1a2z4phgFDAKXFwFjHm9uPrPwtnNIY0ClB4ZGVnNL/tezSY1wZgwHfxy8CRTWsO4hDMzqSMbn/CtARL1Y0+XwxrMIuoABwin5+CiNbgLAY4D6GtRA8JJLhG85BLBnS/wnOLW1OLjZsFhXiA1f32Ezxu85OhxbvE1r+Ifgnb09vauZ27i64hz82EUMAoYBS6aAsa8XjTpzYmNArOjwNDQUDsbjk2FQmEDm1X77F/ACc1jIpEII84MsxKN4ADwUYDXEe1HazY+ISUxLPiTXus5t8KPOA6NOD6Ow+y5cKHrznVc9PVjSy4R/TigD0hPz4WrFfFMavXAoy+I1uB1jg1r+HuAwfGuPb5W6ngXf8Px48ev+6M/+qPL47cO4OYNjAJGgXmtgDGv8/rxmIszCpy/Amw0NrFpvSaVSrWzAcHuWWhImCM2ImEO0wLArCAK5Gx6jRxz0oOxAsAD4CUi14E5qZEDqBEBPUf9ZsD3Gv7rYfoxwEmNHJA6GqPXghrQ51ALhEctea0YNyMcYhxwLPCI+nWDg94A8jigJ4jrg0NfInIANYDnfbZW5XK5Y3Bw8IbrrruuEb87GH0Do4BRwChwMRUw5vViqj/1uU3XKHDeCrDRcfP5/CY2HFdwHv6jBDgIzAiA/KwpQRpCr5EDYaPGJ/QBaeu5cNHI1xKlwjrKR2sMgQOQ64jjavVrzeq8nstxwAnASS5ROMSpgPloXziJ6CMHkAN6jlowHc1ldqpY6zj4WgGwlo1zlnfyV/b09Kx3Xdf82iyIYmAUMApcVAWMeb2o8puTGwVmTgE2OvinYOsqlcpqNq/L2HSE72WECRGTggjIWSWXKLxEnUcOSG+6ka8rdjTKR2ssiuPAzwTijq1zyAU4H3KJeh7lUAMyg1wQ5aK1zE0nXsizmO5xcWx83Zydx28aaO7s7LzqxIkTdXzNC+S9r2ev3gSjgFHgklPAmNdL7pGaG7pcFfj85z+veHdsqed5Sxh10AEGBEaEDQfKEKiBsNA+6RxyAG2JyAGpEQFwUeB8Ar0nHGKUj9bRGfTBCVDXAmakp+fg4mpwAPoAcoHUepRcnxFOj8gFmEWOKEANSI2I+mIAzxLAuXEdknON/07U8dfWDt7Vb+bavPeVRTAfRgGjwMVTAN+ULt7ZL5Mzm9s0CsyFAp/97GfVyMjINjasixkW3uPKceLUYkhgSgRo1srRE2BGcsRoDQ7AOQDkAHId4HRID5zkiNEaHAAeQD4VMANgRiJyQGrEOMhMtFeLn2oOawTROamljwhOIvK5AJ4lIOdCjl17ADl/DXFQ2bGxsa2u6y4/fPhwVmZNNAoYBYwCF0MBY14vhurmnEaBGVaADY86ePCgMzo6ive6tolxZdcxcSbkArs06PIAABAASURBVJC8BmFKYH7KgUgTx9Sht3VecvT1PK7WuVqzwteK0WNEa6yLcqinC6wXYI3kEqMcagB9xCjAA+ARBagF4CSfqYjnDeDYiGxcw7/gx3WS6zWlUmnLgQMH2mbqfNM8jhkzChgFjAKTFDDmdZIcpjAKLFgFXDasi8vl8lreMWtgozFxI8h1oMFmBGESMDOJOM8i7phyiFq9KB+tsT6OAz8VsAaQGckR44A54ZHriPKo0dcjciDKowbielFO5sAD06kxc6HA8wb09VLDtCJHRJ+/pmzOmwuFwnUnT55cyddn3vcKYQyMAkaBi6KAMa/nI7uZNQrMUwWOHj2aqVar69lkrOBLDF/WZYPB6fiHGBHEcYZI74OL1uAE5+pF+6h14Dh6LTl4oFYNHn0Bah21eH1GzzGv19PNsQ7AvB6R65iqr/eQC7BecolRDjUgfUTUMwV8XQByXDaq4V/2A4dz8NcVp8otFos7eHd/HRvYFHgDo4BRwChwMRQw5vViqG7OaRSYYQWGhoayIyMjW9l0LOFDT/p1Ruw6QiPC/IRh1TnwtQAzA0zVlx7mBMIhxnHgBegjRxSgBqSWCE4gHCI4REG0Fv5cMW5dLU7nkQtwDj1HDQgXjXE9cAKZRy05YrQGVwvyvPUos+Akl8i7+JKGETM4H+/sY9d13fDw8AW9dSA8mPlkFDAKGAXepALGvL5JAc1yo8DFVoBNhcu7rov4Jd3bHMdpYrCHtULDCtMB4Bp5LjSviOB4CPS0gDWCuAXonS+PNUDcOnAX0sMagRwDNXJAcongAKkRBeB1CB+N+syF5nJMWY9ackTUAtSzCXxtALzbGv6jD8j5ayr82uHzuvxnw+nTp6/k3HwYBYwCRoGLooB1Uc560U9qLsAocOko0Nvbm/I8bwm/pHsVxwybnPD9iDAdcXep83peaxYzApnhc4Rm5lyx1jz46NoohxqIzsXVMFpx/HQ5/Tx6Hl0f7aEG9DnUgHDIBcIhgpOIPArpIQLSRy7wKSAg4BjwQIAnzwhz1AwK6/GJyZ+JMD/OcY5Zi4eVIj/wCeuIc0BmLNtSlWp10YkTJ1bwNZj/fpD5YxQwClwMBcw3n4uhujmnUWAGFWDTWq+UWsEGbikDv1Ce/YaaAE7F/Uk1G4/QfKI3HWA95hCxFjmiAHUtYCbaEw5RR605ncd8XB3lozPS12OtHGvRE6AGUOtRcuFRA6gBySUKJ7UeJY+bQS8OmA2BpsKnsyYU+VnoRlbPCX1eMs7x54k6YPOKWpFiMwuQGs+ZpWKp2DQ0MrKkv78/x+c2/w1hDc2HUcAoMLcKmG88c6u3OZtRYMYVqFQqrbZtr1FKpRgWY9I5ovWk5iwXbG5qnmGqXq1F+hrkAGYlIo9C7+m5zOlcrVxmEaMzeh3Xj3J6LWsRBehPBcxN1X8zPf3Y+LoRWJbF/lUR7+wTf73VlSulJaOjo618LothPowCRgGjwJwqsNC/8cypWOZkRoH5qEA+n2+vVqtr2Wjg401dIswLED1IlIurwUUhx4nyqKUnEVwU6OkcagCcxGiOWketOeElYk00Rw2gJ0ANoEYUROsoj74APeQSkQN6jRyI48EB6M80cFz+Qpp0WNQwsOiVS6VMtVxp5Z3XxQcPHjT/2tYkpUxhFDAKzIUCxrzOhcrmHEaBWVKAzYQaGhpqKpVKS2EwgFk6Vfg2Az7fxOGRC0AiRwSQ6wAHCKfnOleLl5loxDwAHhFALpBaovASdV5yiTKjR/SAKDdVLT2sA/Raz9HTgZ7UyAGpZyLieEGANwK8fjR8/cCkIgL6DPizSPCKhs7OzpZ9+/YZ88pimA+jgFFgbhUw5nVu9TZnMwrMqAK885WoVCpN5XL5gn51EcxJ3AUJjyjAnORxUe/ruT4LHgCHCCCfSUSPea4a547OxHGYAdCLQ60eeABrEAXRGjw4wblqzJHmPcMai2YAMK44DI7p+z4BqMFbtu0GFDT29vZ28I5/gmcUegZGAaOAUWCuFJg35nWubticxyhwKSnQ1taWYWPRyCYCf3nmDbcGs/EGcpoEm5LYyTgeHCAL9Fw4iefbi85fSK2vicvBAbjGWlF60kcNxNXgAPQBySWCA6RGBMAJUANS61F4NpFv2BHHHPoC1NOBzCNiHl87AHJil8xfZ2HKnO0H1MA7/qt5JzbDpPnvCItgPowCRoG5U8B805k7rc2ZjAIzrkCxWGxkM9HAhsNhhMfnOvzLNYgh8SY+4ZgADiFRz8EB4ADkAHIAeRRRXq+RA/oa1IBweg4ONYAc0HPUUeh9PZc54fQoucwgxnHgBXH9KIdah6xF1Hnk4ATROggCUDWNbNi8gE/4GgIC3uGVc7OJVb7n1Y+Ojm7kXf963v13LuDQZolRwChgFLhgBYx5vWDpzEKjwMVXYGxsrM1xnFY2GHj5NjStta6KZ2q1JngxKBPE2QT82XQi6BzyOEwMc6L3uQw/hEMhOWK0jnJxfcwI0AemW2MO84DkEoVDDaAG9DyuBgfoc8gF0pMaEZxAakRA+EmRXaX0EAH0EQHk5wusA2Qdvm54hzUshfeq1Tr+wWm967ot5XI5/PVs4YD5ZBQwChgF5kCBmTevc3DR5hRGAaPAuAJsIBo4q2dzEe5+wWgAzE36iOP0AZgSQDjkgNQSp8vJPCLWAMh16Fw012usQQ0gB/QcdRToAzp/rhqzMiNR55ALpF8rYk56yAHUgmgNXueQA8JHc9QAb4gixO64oiHrJYKbGor4a4nwh3dYEcIfiPD1IwhJItfzvGbOl1erVbx1gFPzYRQwChgF5kYBa25OY85iFDAKzIYChUKhjo+bY8Nhw1zApADMTfoAB0wiL7CY7nEwB8Sd5nz46GxcrXOSI+rAdei1nksvGqMz0hde6mhEvxYnvMygBqRGrgM8AA5RB7go0Nc5qREBvffGXOzweAfzwHhFE0aWiCzmU6VSaXlXV1eWa/NhFDAKGAXmTAFjXudManMio8DMKsDmQbF5yPEOWZaNq80GljgPd+FqnYnXTPSRYw4RQF4LfPxJLcwL9IZwiOARzwdYA+hrUAvA6znqWsBctDcdDjOArNXz6XJYI9DXCFcrYhY9xOkC8+cDOW6tNfgaQk9/5lgD7nUoGFmHf3jqGBgYMOb1dWFMZhQwCsyBAlOY1zk4uzmFUcAocEEKsJlQvNDhl2yzbDbSXIf/X4bhALg35QfPh32JKJALUANSTzdijQBrJJcIDpAacaoaPR2Y14GeXut5XE84iZjXc6mj3FQ8egDWANEcdRQyBx65QGqJ4JEDyAWoBeAkP5+IdTpqrZUZvX/2txzY5XK5g3+AMm8b0MUxuVHAKDDrCoT/wZv1s5gTGAWMAjOtgOrv70+zcW1kIE7aURXDERejF4IZnUMtEF7q84lYG50HB+j8VHW0p69Djj6AXCC1ROERhUMEopzU6AGoBagFwiGCkzgp5wI8wGn4fJADqAHkAHIdOocciPZDLhh/mR+5AHOgpa4VMadD5sAhR5wKPGPl8/mm0dFR/KMFU42anlHAKGAUmFEFjHmdUTnNwYwCc6aAYtOa8zyvhTHxO16x6wpMdRVsOsI2YhzQjONnkoueAzUg50AOoEbUAe58gLXnmj/XjPQl4njIAckRAeGQA1JL1Dk91/vCgxMIh/g6aJIpBj8+P25qx/P4zzIrMTpVi9fmFBvXhrGxsRTPmv+WaMKY1ChgFHjzCkx1BPMNZyp1TM8oMH8VwF+YwVsGmtm8Ztk8vOFKwQHSkBwREP5ixLjzR7lojesUTqLOIQekF416Ly6XefSAaC2czkuOCMhMrajPSI5ZALUgWoMXDlGAl+8ll4hZHeBRI0YhPGIUmAWHKEANKFKgVLFYzJZKpfSePXvC33YB0sAoYBQwCsy2Asa8zrbC5vhGgdlRADuvKd59rWfgPa81zwKzAWBAj5KDnyngmDpwXL2WvBYvfcSpZvQecgBrAMmjUe8hPxdkfRCwReTX4ePm9Rk9xyxqAWoANeJUiJuJcqgB/Th6jVyAGeSIOsBNBcyijyhALeAdflUul1Mcs21tbeatAyKMiUYBo8CsK2DM66xLbE5gFJh5BQ4ePAjjkDxrXCd+STxMBnPhS8nnOitmAX0ONRDHgZ9JyDnkmNEaPDhEAWoAtUTkUUzVk9noDGpA+oioAeQC1IDUiHqNHACvI8pFa8wKh6gDPQH4ifysqRYOEZA+Iuo4oKfj9ZnX33KA/uv85Ix7+AEqwX/qhoaG0pO7pjIKGAWMAmcVmIVgzOssiGoOaRSYbQUcx1GWZblsVLHzNfGSLRuK2FODj0IGdb4Wp89MlddaD77WumgvWtdaB16f1XP0AOEk6lw0R61DXwMetQC1QDiJOh/NZQYRPYnRHDWAfhTgJ3C2OVFrZvZsK/xBRvrg9Bx1FHyIcE2Un1yP70Yzh1/Rlh4bG0tybj6MAkYBo8CcKGDM65zIbE5iFJhZBWBeq9VqCgaWzUj4DxTgDJwjTAA1MEFEEvR0SFvnkAs/nRg3H8fJsaI9vdbzuHm9r+fR2bM9oSdilNdrPZ9YwEkcDw7gduyH9GpFLJIecgE4gXDRiP50OMzEzYIH0AOQA3qOWsdZg4s3vtr8tZgaHh42bxvQBTK5UcAoMKsKGPM6q/KagxsFZkcB27aV53l4qdZV/CfuLFOZj7h5cFgD6Dnq8wHW6sBavdbzaC9a67PI9X6tXOb0PjiB8BKjvNQSZQ4RAC9Rcqn1iBzADCB5GNn28d4laHr9RXrifJzFZ/DjEZ+5x44Ra0OcnUSOg0jU8zgO/Sj0OfSiNbgocEUAKbJ98pOVSmXirStk/hgFjAKXqALz57aMeZ0/z8JciVFg2gr09PSE5hU7r+xdFQwHwPnEMVALJkgt0XvI0UIUSI2I4wLIp4Ks1SPm9Xqq/Fyz6AM4hkTf9yde5gYPoAcgf7OIO06U02u5HjkvagBmL4BpBXhBaE7DnDuIQMgH5LNR9QM/jOEczCr6DJ9zP+yjM25qeVmoAc6p56jPBZlHjKLWWsyFZ1fK4ntLjo2NGfMKUQyMAkaBOVHAmNc5kdmcxCgwswrwS7Uwr0k2F/iVWeHBOQ8jPum51OB0gAfA6RF5FJgBhEceB+lLlBmpJU7Fy0xclHXoIUcUSI0IRHmpEWeqrx8Hx50S7PYwL8AscomSo44D+oDei9Z6L5pHZ1EL4mf5gqONszXWIeVoBX7glstlG7WBUcAoYBSYCwWMeZ0Llc05jAIzrADeNsA7oUmGxQYi3HWTU0gdFzGj86ijiPb1+nxzOXZ0HfgohzrKx9VxHNYK0Adq1eDRByTXo+TRvvDRKHPgAdQAcgA5EPCOKWogrHn3FLkgyqEG9D5qAXg9Ry3QeeTgJUqOWgd4QDi+vDCdzE0ytLwPTMoPCP9MrDGvoVrmk1FgQSiw4C/SmNcF/wjNDVyOCgwODqpqtYrfNhD+f1gMhkRognw6iM6o5nUJAAAQAElEQVSiFsj6WrXwU0UcI9qP4zAT5aO1zOi8nqMPgAOQA5JL1DnkgN7Ta/BAlEMNoCdADei15DCDyOP6OhedkTpuZjqcrJeor9Fz9HVITyJ6kiMCzCnfrzocw69DcAZGAaOAUWC2FTDfcGZbYXN8o8AsK8DGIdx51WOtU2JG76EW6Dxy8BKRA6gFqKcDzEfnJjh2dHqvFq/PIMccoOdSgwOidZRDHwAP6DlqHdFeXF2LAz+O8V1LOe44N/45ykmNiAnEc0GfQy6QdaiRIwpQC4STCF5yieAAqTmyeSWrXC6b/5awGObDKGAUmBsFzDecudHZnMUoMKMKNDY2BpZleWwk8BEem5NJJhakcMijkB4ieog6hEME9B5ycFGAny6wNm5W5/VcZuM46UmUGYnCI8Zx4IG4XhyHWQH6OsBLjVxA495VWhPPaoLQElkjES3kiDrAAeAQa0H6EvU5nZMcEdDnkIOLIvB9y/M8vIUg2jK1UcAoMMsKXK6HN+b1cn3y5r4XvAJsJjylVGiJOA/NkH5T4KRGHkVcD5w+hxoAh6gDXBTSj+OjHGrMI842cB5AzoMciKt1XvoS0QOkjotx/ZDDpxjIMdCSHBE1gHwqTGcmuh5rAPCIAqklgo/LwYWgQAWBj788aMwrxDIwChgF5kQBY17nRGZzEqPAzCrAO13YeS0HQeDrRw60l+HBo5ao58Ih6oibAXduBKF5ljk5ptSIwiGiFqAGpEZEDeg5akA4PSIH0Ack16Pk0kcNoAYklygcagA1gBxADiAXSK3H1/PXNQIHRNfpNfoC8HqOGgCHqEO4uAgOkHnJJQqvR+khAtJDHiL88SnMzCejgFHAKDAnChjzOicym5MYBWZWgWq1CstQ4qNi95XD+IcYC4lgkUtELhBOInjkAqkl6nyUk950YtzaOC7uWNG5aI01Ua5WrfOSS4w7Thynz+t9nZecf64IDb7MgQeidRynzyAXYBaQGlFqieAEcRx6cXyUi9ZYF8LsuYYymE9GgTelgFl8XgoY83pecplho8D8UKBSqbCXCIp8NR4DRnbCGHEdfvBAyEUjmsJNlUtPor4myuk9yRExByAXoNYBXq+Rg4uD3kMeBdaAQwSQA8gFqOOAvvB6HuWkJ1H6EnVe8jDCvfIQcgGX4TNCBMDrEfl0IOviZqWnR+Q6sA414lTADIAZRKXMf0KghYFRwCgwtwqY7zxzq7c5m1FgRhQol8t428AYm1h8sI94/SVpLiYZIv2E0otGzJzlwrWSgwek1iP4KPyz/9qVPoccc4jTgX4MrBPIWtSS14rRGb3G8QFZixzQa8n1KMfQo+Qyh1ogHCI4/ISBXBBybGilRhROos4hrwV9Xp8BD4BDrAXpIwowK7lEcABqaOZVq2Qpy7dtG7eHloFRwChgFJh1BYx5nXWJzQmMAjOvwJIlSwI2DEU2EOFbB2AmosBZwUmUHLUO8ALwkl9IxHrgfNZiXoB1yBGjAA/oPGpA56J5tI9agFnJEeNqcAKZkRpRuGhETwf/VMAf4z9kyKzel1x6iIDwiNE6jpOZaMRsLcjsdPqY1eCTUn4ikfA1zqRGgctYAXPrc6GAMa9zobI5h1FghhXAe17ZMJT5sCU2sB7H8APmI0z4E3KA+xOmCbUO9Hh0Uj9aYx7cdIBZIDobx9WaqTULXiBr9Rp5lAcnkJ5E8MijERwQx4MD0BegFoCTXCI4gG1rqHOYazuuqAGZR4zWOqf39FyfQa4jOqf3ppPX+jpRRIFlK4+/Fo15hcgGRgGjwJwoYMzrnMhsTmIUmFkF1q1bFySTyTKbigIfGb91IDRGYkSYJ0BqPdbiMSM9Puak46E3V8C5BedzTqzR56O13kMu/WhET4f0hYvWwsfF6OxUNXpA3HGiHOYA4ZEDeo1c51DrQA/QOclr8ehrXyOBz4St7KrruhM/QGGtgVHAKGAUmE0FjHmdTXXNsY0Cs6dAkE6n8Re2hvkUMLATZlPMBfuKCQ45z4W1RHACcAKdk3y6UY6BqK9BDQiHHJB6OlHmEQGsQRRILTHKo0ZPR5TT67gcnCB6HPDCIQdQS+TN1lB/cDpe77/+ttFoX59BD3Uc0KuF6LzMgUeOCCAXoBaA03PUDD9QQSWTyVSlZ6JR4BJRwNzGPFbAmNd5/HDMpRkFplAg4N2ugmVZQ0qpApuI0BjJPGrJEVELUOsQPi7qc9PJ9WNE59ETDnnUZKMHXgc4AfhoDk6AHnJEADmAHIjmqM8FrNMh8zonOXqS67EWLzN6HzkgPUTUAHIBagE4PUctAK/nqOMgMxIxgxwxCvAAeH6GAX/9lROJhDGvEMXAKGAUmBMFjHmdE5nNSYwCb0KB+KU+77yOsHHoZQM7etZIhAYWOZYgRiF8NGIOnCCuBncuyHrE6GwcF52ZqsZ6ADN6RA4IH831GjOAcMgB1AByAWoBOMkRa9XCIwowH4K3XqMcavQQAeSAnqMGoly01meiPakRAcxGAR4QXnKJOg8uBAUexxKb14r0TTQKGAWMArOtgDGvs62wOb5RYHYUwGvMY2wa+m3bHmUTG/Au2IR5ZUMR5sLhEoSLxrhelEM9Xcjxo/PghdPzWhxmAOkjSi1RuLhauGiUNXqUXGZRC4SLRvTBAZJLBAdMqikIn4nOIdeBNQA4RB1RDjUQNzMVH+3p688zDxSpKvlU4FcB8JcHcWgDo8C8U8Bc0KWngDGvl94zNXd0GSgAs8qoOI4zyuYVbxtg3zFujjgJTRIipECMQkxtlI/WmAOi/IXU+rUgF9Q61lR99Gqtmw4v6xEBWYMckBoxWoOLQ3QuWmNNHAdeR9xMHKevmW5+Ic8y7tzgQijyqn51LJlM4le2hZT5ZBQwChgFZlsBY15nW2FzfKPAhAIzn5w1Ddj1wl/8njCtcSYFZ69lcmr1wAO11sXxmAfienGczCIK4uZqcVgT7U3FSQ8RkLXIAdQSkQuEkyh8XNRnXs9p4vlgzev86z90TIerNRPH4zw6pppBD5B5PRdOj+hj57XqVQu5XM6YVwhiYBQwCsyJAsa8zonM5iRGgdlRIJPJ4C0D+Wq1OvGrinSDUSvH1ei9qNmN1jKLdQLhakWZk4g5yfUY5eNqcICskxwRAI8IIJ8KmJkO5BiYRa5H5AB4AWoAtcTJOd7pAWYcMiMRLHIdUU5qRACzEiXXa3AAOAA5gFwHOCDuuUe5cF0QkEUqSCaSJb/ij65Zswa/+SJsmU9GgVlTwBzYKHBWAetsNMEoYBRYgAqwecWvyhr2PK+qmw/cCmoAOSA5og6/xj/pqs/ouX4s5NMB1sfNRflz1ThGdCaOkxmJMoMaQA0gB5ADeq7XwiMC6OkAB4DT4+R8fOcVMwLpo0auI8pFa8xGOb3Wc8xOhenMYgYYP054L0EqmSzYtj3GvPkLWyyC+TAKGAXmRgFjXudGZ3OWS0uBeXM3/HJtf7VaHWRDUWEQjCiAXEccJ33cjOQS4zjpTXUsmZGIWUDqix3j7iuOi16nPqPn+lwcH+WitayPahSdkxoRwDqJyAVyHOlJFF7mzhWxTtYgl3nhUCulfPzwhLeuIMecgVHAKGAUmAsFjHmdC5XNOYwCs6SA67rdbF57+PB432toXmEsdJNRK59qDj0AawHkM43occ9Vy/n5Xie9dxS8zkWPgz6gz6AGoly0xsx0ELcuyvFF88f4+1vlGqMzOFeU02usA3RO1ugcZgD0AL2HWu/F1eBqrcFaP/BxL342m+1raGgwbxmAWAbnoYAZNQq8OQWMeX1z+pnVRoGLqsCSJUvwtoFBx3FKljX+f2cYj+kCF49ZRAC5DuFgWHQ+LpdZvRfHST/ai6ujnKydKmINgBmJyAXgBDpXK8es3kMN6JzktWI4f/ZXZWEGNYAcQC5ALQAnOSJqALkgWoMHByCPQ60eeCBujXBh3w/wg5LHO/+nm5qa8LYB0AZGAaOAUWBOFBj/r92cnMqcxCgw/xS4BK6okkqlRhKJxJCYC4lxhhP3K/3pRqwBZB45EFfrfLSPHiA8ImoAOaDnqGtB5hABzCEKpJYIXnJEAXgANSKg57VqmUGMAmsA8IgA8iAI3yeKHUtQYQSPAhFArgMcoHPRHH2B9KRGBIcI6LleR3n0AOERBeABz/Mq/HV3oKWlBT9ASdtEo4BRwCgw6woY8zrrEpsTGAVmTwGlVJBOp4dd1+1hM4HdsAlTBIMRNbDRGjPTgdyBPqtzcblw5xNxfH0+WktP5/Ucfakl6hxyHfoM+Fq18IgAZgXRGnwcx9YVrRDoAygkSq7X4ADhEKeCPiu5zEstMcpLfa6I9Xwv+O0Wef76O8y7r6PjnPl8GSpgbtkocFEUMOb1oshuTmoUmDkFGhoa+nkH7KSY11oGNcrjCsSoRHvC14r62loztfjzWYtZHXJMcHG5cIj6DGoBeAB1rYgeEO0Lp/OSSw8xHmz5sP3KC9DnEP6gIREcEK3jOMwA6AmiNfg4DryOcz37uGMoZZUdx+lj89q5fPnyAmYMjAJGAaPAXClgzOtcKW3OM7sKXMZHb25u7mEjcZgNic8IDZFuSCSHRHpfeHB6D3UUMitzUmNOOORTAWsE+hw4qeOOhb5A5t5sxPGme4y4a6q1Vo471RqZiTvGVOtkPm5G5/Rc1iDivDqEqzVfi8cxLNvCP0xwOpPJjObzeezCYtzAKGAUMArMiQLGvM6JzOYkRoHZUyCVSvXxrutBy7L6GFWcCcZEBwwHIFzcjPRmI+rnnur4teZwvYKp1qOHOUQdUS5aY1Y4ieCimKoXndXr6ayLmwEHyLH0HBxqAPl0ILPReK61Mn92LlCkBtm47iqVSkPr1q0Lv+YwY7BwFTBXbhRYSAoY87qQnpa5VqNAjAJsKPJMn+Ld10McS1xP2n1lLvwAD3MIIAcklwjuzQAnilsPHjhXL24mjoseJzojNSKAeURBtAYvnEThUAPRGpwAPYBfRkeYAPooJCIXCKdH5ALMSY4YrcHFodazjFuPWUA/jtQS0UPOPxiFX1d8HM+y1FBLS8vhYrGI3zTgM2c+jAJGAaPAnClgzOucSW1OND0FzNT5KrBkyZIyG4tu3gl7kdeOstHAR/iXtzgJDQcMCIBagPp8gbVYw+eZ+ECtY6IRSTAToSZK6UmUBuoo0AOHKJiqnk5PZiTiuMgF0Rq8cHpEDqAPSI5IZ39V1ng+/lmfQS5AV3LEaC0ceAG4KOR56Tzm9Vpynddz6U9E36/w19vAihUrTrW2tpbZsAeYNzAKGAWMAnOlgDGvc6W0OY9RYJYUYPNQTSaTPY2NjU/yKXrYsFQZE+bV87wwh/ngfvghfXBvBuHBzn4613EwNhMzOEb0WKgB9M4HF7JmusePO3aUi9Y4dhwHXofMyHNE1PuSy5xE4eOiHIO/nsIfeLAGwCx61er4uwPYqRa9wO9vb2/v3rRpk3m/K0SaTzDXYhS4DBQw5vUyeMjmFi99Kx+NWQAAEABJREFUBXK5XL6+vn53pVI5zUajAMOBu+Y8NK5iYMEB6Aswg1wi8jjofckRBXFrdA5zei15LR796LWCA+LW6FytdVirQ1+j89Fcn5vq2DIXP8N7r0EQGkM5vsxLHb9u8pqpZvTjIQdwbEQAeRykJ8eWGrM6h9xxnFLCTQ6yee1dt26dMa8QxcAoYBSYUwWMeZ1TuS+rk5mbnUMF+vv7S2xcj/Mpj/NLuiMcQ5OECCMiEDMCXgDuQiHHQDzXMWrN1OKnOl7cmjgOx6jFo3cuyNpolHVRHjUgfT3yA+GP2kY0ug61QI6DWnLEaA0OwPNGnC7kOFinQ3hEAL1UKjXCPyh119XV9TFn3u/KIpgPo4BRYG4VMOZ1bvU2ZzMKzIoCd955Z/Xw4cPD6XT6EL/sO+lf28IJxcTAfCAXDrXkEtE/F/RZyRGnAo45VR+96Ey0xgwQx+vc+eQyKxHHFwgXjbX64DErQC1g2xqaV9ToS4zmcXUtDryO8z2mvlZyfE0AUkvkryvCDn4ykRhYvKT9VFNTE/6RAmNeIfqswBzUKGAUqKWAMa+1lDG8UWDhKeA1NDQcZJOBX50Vvl1AjAduRXIYE4Fw0Yh+lIvW+jH1PDonNWYAqfUoPKIAfcklggOklqhzcTk4IDovnB6RCzCPfDpRZjAPSC3xXBz6gD6PGqjF1XpOMi8RxzgfYB2ODcg6cJwHbiJxZvnS5Sf462z8TbBoGBgFjAJGgTlUwJjXORR7oZ7KXPfCUGDPnj3BkiVLXmOD0cs7ZAEj3CnjmthohDcBMyI8cgFmJEeMq8HFAfNAXK8WF17M2U9TzUR7Z5eEO5h6D7zUyAHUepQcvEC4aJQ+YrQnNXrngswiAtH5KBetMa9zyAXo1QKeB1CrH8fLcfWIOf3rxXXdqm07x5etWYNfy6aPmtwoYBQwCsyZAsa8zpnU5kRGgdlV4LOf/WzAZzhpWdYJNhmDnIfmVTcfMDSoEWFMAOQAckFcDU6AOcn1CH4qYFbv6zWuV+/VyvU155rRZyWXWGvt+fJx1y3cpHP5AenHlhnhojX4OA68INqfdL4gmLT7Lj2JcgyJ4AGpcWypkePrpqGxcT/vvL7cUld3DJzBtBQwQ0YBo8AMK2DM6wwLag5nFLhYCvDuamDbdj6ZTB5NJBIwsaF5gemACdEhBkWi3kMOHlEHOAF4yS/ViOd4Ifc2nXXRmWiN88Zx4HXM1nPAceX8iAw+bVDNpDMv19XXH1y0aFGBOfNhFDAKGAUuigLGvF4U2S/SSc1pL3kFNm/eXM1ms/t453UX32wejoMRmlgYEuTMT+wAggPAS0Q+HejzOKaOWutlRvpSI4JDFMTVtTidl1wijqfnqAXCRyP64ALi//EOJn8mP4wE5izO5sKHMRifO5tjKzzgaaz1OeKYE8fGDCNax83U4sBPB/qzOtc8ZnFNiDLLdZWU6k6lEs+3LV6M97uav6jFopgPo4BR4OIoYMzrxdHdnNUoMCsK8O6rv3bt2lcty3qKd1xPs/lg3xRQxIiE5pX7IY8ewLMTNXIAPID8XMANnWtmLvu1rkfn9Tx6bTCbLB5JDGA+GeCiptQP/Ik5ySfNcB/Hj54PtY64mTgOzwRATyC1xDheehJlRqLwuCaN4zQouI671yLr5W0bN55B/3KEuWejgFFgfihgzOv8eA7mKowCM6bAunXrutlt7EskEgd4B9bjPHzvqxiTSqUSmlScEL2pgBngXDPRPtYAUX66tVyrPh93PHACffZCcxxL1iLXofPRHHM6J7UeJdfnJJcYnQF/vpzMx2mI48VBZm3bJv7Bh/A1guOA5xg4jpNva219hX/gOf43f/M3eebMh1HAKGAUuGgKWBftzObEb0IBs9QoMKUClUwmczqbzb7ERqXMkxyCCQMLQ8JEuPuq58IhghegBlAjRlGLj87NRM33En7MxLHOdQwWqOa5wgZ/wjE48CjvywbxiOvr3FT66XPnOpccBxHAvETkUUhPot4HV61WcXrA513k4cVLF72wePHioc997nPmLQNQxcAoYBS4aAoY83rRpDcnNgrMjgJKqaCpqamLd8ueZxMywnW4+8r5xI4rct5FC2vkAt3ASI6enqMGwElErgN3hhpxKmBGgDk9Rx0HzER5cALpSY0Y5VCDF6AGUCMC7EUnmVJwAswBqBEB5AKpEQHwiICeo66F6Fy0rrXufPjo88PXBMBfM+HXBo7FedmyVHdzW/PL/HU1iutY8DA3YBQwCixoBYx5XdCPz1y8USBegeuvv36Qd8728cvAx9mgFGFCOIZmjM1IaExgUnQ+mqMWyFqpEaNctI5eGdZEgZkoF62jM6iBc82hjzkAORCX6xxmokBfoPfASa3nwiGCB5ADeo4amA4XnYHWUQ7HimKqGfQAfQ2+JgD+ukEr/HrhH4KGspncobaGtiPPP/98MWyYT0YBo4BR4CIqYMzrRRSfiMzZjQKzogAbVM913f7m5ubH2Jz0spH1OYZmBBHmR6DXkiMC+gzqOMTNgIvOyo3G8cJNNYOezCGiBiTXY1wendVn4noBBaAnEDcv3MQQJzqHXMCtCf3Ph5vuOhwTugPIp4vo8aXGe1/ZyHqWbZ9cu3r1c98nKpq3DEAdA6OAUeBiK2DM68V+Aub8RoFZUmDRokXDS5cu/Qof/hU2MsMwNQAbkkkmClwUmAHH68JZ5EC0juP0Gckl6vPCRaM+w9cenh8zOo+6FrAGqNWvxcsaiTKH8wJSR/vg0RegBlAjAnFrpsPpMzie77OlDoJw59z3/QltcA5BdI3wetRndJ5/6EGLyuUyIVeWdcb3vWdXr169k77//Xn4Xtfwcs0no4BR4DJTwJjXy+yBm9u9fBS45pprSuvWrdufy+Ve4V3YTjYpAQyPbkxRx4FnJwxSXB9cdAY1ID3kOmrx+sz55rNxTLkGdob8EbwBF3LOuDVRDl+Zcm6JmBGMc/7Ecxmvg4kac+AkIq8FzOiIzp39GvFzmczR5qamXStXrjzJu66Tt6JxwQZGAaOAUeAiKGDM6wyJbg5jFJiHCvh1dXVDbW1tL7J5PcQGpQRTwnGS4YGJiePAA+gJUAOoJUqOGpAaMQ4yo/egndTIBcJNJ8atieNwLJ1HDk5HHKf39XvQc5kRDhEALzHu2FEOswDW1cK5+liHGQHqKGqd17KswPP9QjqX3dexvGMf/xCEX49lzCsEMzAKGAUuugLGvF70R2AuwCgwOwrwy74Bo7pixYpXbNvex3n41gExMLqpQS48YrSuxcXx+lo9x+xcAqpGzxfHRWek9s++PC/1m4lT6TDVNUXXRetzXZMcW6L88CLr9OMhl77jOIGlVH/STe7esOWqQ/y14+EYswhzaKOAUcAoMG0FjHmdtlRm0CiwMBVYu3bt0Ww2+xrvwnbCoAh0AwNOr6vVKgHgcNfSRxSgB6CPqENm9Ig+ZtkIveGleOmhjxzAWkSB3hMuLmIOiOsJh2MDqKNR55ADcjyZBSdATwd4vdZz9KLHQC1AH4iuAQeARxTIOkRwepQcPDSHMcUz5R9kcJhw9x0c5ninNeQwC3Dht7S2nkokkwduv+66Lq7Nh1HAKGAUmDcKGPMafRSmNgpcegp4ixYteiGRSHybb62PDQu/IuxPMpDMhzUiALODCGPD82EPpkYHegKdr5XjeNLTc+GiMW4mjouuQ43rQqwFHAdAPxrBCaQXrYVHBKSPGK2nw2ENgNmpEL0vvdZzOYZweIY4PoAcPAyrGFnhzj53r1KpDLa2NH972ZIlh3jNxL9WwLn5MAoYBYwCF10BY14v+iMwF2AUmF0F2JAE9fX1R1Op1PcZT7JRGWXzgo9wd5XriX99C7kYH0QemughB8DrACfQ+dnOcc4LOQfUjq6L5YJgkmmPm4keZ7r1hRxL7ldirXPF9cHhnDCseMYA1oNDDzUiA281GcikM0/XNdQ90tHRcRpfP3Qef8yoUcAoYBSYbQWMeZ1thc3xjQLzQIHNmzcPJpPJXQ0NDV9jM3KcjUv4l7c00xKaVNQA9yeMGxua8CVmRPCIOsAJhEeNPC6CA+JkiePBCeSYqLEesRb02ehMrbXCj0cKNUAOxB1DeP1cei5rdE7WSC9ag5d5RAF4QRwnvbiIeZwH5hU5ZhDxrBFRo8+xzDOnlnZ0fCftpvfccccdw+ANjAJGAaPAfFLgEjav80lmcy1GgYurABtW/61vfWtXe3v7d9Lp9HNc98O0yFWxaQkNKswM3heJCC4KrBFIT2pEnZMcUe+hrgVcj96b7jp9jeTRYwmvR8wAUS6safLOa8jxbizmAakRozW4OMgc7guIzoADwEtELohyqAUyM92IZwxgng3r+O91VWrEdRP7b7r11h+sWrVqmL9OzO92xUMzMAoYBeaVAsa8zqvHYS7GKDCrClQGBwe7lixZ8k98lsNset5gTGBkAO5N7MSihskBB6BGFKAGpEbUa+QC9ATCTRX5OsPdz6lmztXD+eJmpjo2enziMOBT3PoL4XAtANbKcVEDQTD5fcgBG2Ud4zNB+EOG8DgG7w/zpQYhZEb6iMLhGQLg2JSOL+XPMK7g0Mtmsid51/UZ2/f33HTTTUVumw+jgFHAKDDvFDDmdd49EnNBRoHZUYANS1AoFEptbW0v4fe+2rY9DMNSqVTC976KyYGRAaTWI3IAfQC5QGo9Sq7PgAPAIc42oOaFnAO/Kgvr9OuczrHiZuI4HBfAOQD/7L+ehVyH7/uTDCt64BABP2adz2vQA3BuADl21dGTGhy+Bs7+i1rFZCq1Z/WKFU/fxMYVXy+YMzAKGAWMAvNNgYVgXuebZuZ6jAILVoEPfOADfkNDw5lcLvdoIpF4lm9khM1MAFMDcM4UhWYJOQCDgxgH9IC4ns5FZ1AD+ozk4AXgJJ/JiOMCOKZE5ABqIGADGEZtB1TqaMS6WoCgei9ay7H0GXACndfz6fQxj7la50SPwT49GMtkss/XZbOPrV27Fr8T2PyDBBDNwChgFJiXChjzOi8fi7koo8DsKIDdtPXr15c2bNjwvXQ6/XXefT3CZ2Kf5odvE2AjM/HyM3KBmCCJwksED0gdF9EXoC/5xYzR69BrdnShFri+STybWnACvSecRNZ24hjg4uooN9XxptN740wQ/jCinx8zGqpuwj3V0tLy1ZXr1z+yY8eOXlyTgVHAKGAUmK8KGPM6X5+MuS6jwCwqwAbluOu6T9bX1z+VSqU8NrH4FUmh0RJTg5eTAalhfpAj6gAniOOFkxlEcIgC1Dpq8dEZvZYcayVHrFX72ntMZQaSY00cojNSx83GcfqxkeuQeeGk1qOcT6LeQ461iHGQ58g/vIR/MQs15rgOHMcZa2xoeCbput/7yPveh39Ny+y6QkwDo4BRYN4qMKfmdd6qYC7MKHCZKQDTwsb1IBsX/OqsA2xmCmKK5O0D+Is8PDdpRxaGB3MCXlfT8GIWkNm4iD6AHqJAf14YF38AABAASURBVBzCnSv6xDuMDDgvyREDRcwSIQfCmjmcA3nI8QQiDG0Yua51vrhrnc5sdB3WgAOQA8gFqAXgJJ8c+WoDj5+Bx7urVQZHvlP/LDzujefEd0Tk8a5xqVTieVaJP8gPyiqgro3rN353xYqNp1kT8w8SsAjmwyhgFJjfChjzOr+fj7k6o8CsKfC2t71tiA3srrq6uofZpB5ng1SGGeVIwGSTFISGR+dkRqLem4tchAnPxdYsjHh/qp6jBmI5NnToAXwwrPeRnwVTk+45WmN+phGnpXBEwaTrGT+3H+F83BRzPvm8swzwk8PdM3AHaAfh7qvveVXecT/e3t7+raamRU8sW9bSz18HwfiU+WwUMAoYBeavAsa8zt9nY67MKDCrCrBR8dra2rrXr1//T+l0+ineae1io+TBFOHEnueFu66oAe6RDnA60IvWwk0V9R7yKPRj4rr0Gvk4N27KUNfC+BxbubPmFOfBbJQHNx3ErRMuGuV4OCcgtR6jPGpAZvw3/FYBn00q3w94Bhc4LYSggOvxdcTPDDNnZ/ne+bljzleWOpNMJp/avHnzv5RKI0duvvnmAhoGRgGjgFFgvitwYeZ1vt+VuT6jgFFgWgpcc801hR07duzr6Oj4FzYyL7LhGcNCGBy8fQC/Rsvnl5qj4DkCdB41IBxyQGrEaK1z6M0m5FzTPcf5zkO38zk2jg9gjcRojlqHPsc+lJ0pb5RyEvAzkjnM8MMJe7z5SuMIyK9WyWOcnStl0pkXW1tbv3n77bc//YEPfKCC6zcwChgFjAILQQFjXhfCUzLXaBSYJQXYpLL7oTLvwH7LcZx/4x3YIzA3eF8kTsl9wg4sDJEAfXAAckB6iKgB5IJz1TIXjVh3vsAxprMG94c5fV448LUgM+e7Tj+enuvH0XN9Bnm0h9pn44qIfoDdVo93WDkKp7gfsLHFW3wxgx9IuBfwLvvpZDr9b9u2bdu5aNGiMX7O+DrArRkYBYwCRoF5r4Axr/P+EZkLNArMrgIwLtiBXbly5TPZbPZ7bHB6mWNfFBAMD86OyKYnrCUKF1frnMwhCqJ98NPh4mawli+MPyZfL/ipED2W3Gc06seQns5F86lmoufU155PT5/F+fjm+ePs/cOGBoqw4xqdU6QCS6lyx5Klzyzv6NjFxrWPnzVWhIcxn4wCRgGjwAJQgIx5XQhPyVyjUWCWFYCBYQN7IJfL/Ssb2K9z3c07qxUGwQABMFqIUeg8cmCqGfSmMxM3h3VxYKdNcTxkE17PwUmNCEQ5vUYeBdYAUV6uGzxyHVEONYAZRIHPu6ev57ybih3UGPBNE3ZWZVZiuF6OwTuveI78Q4nHO669TY1NO3mn/avLli177dprrzVvF8BDNDAKGAUWlALGvC6ox2Uu1igwewo0NjYOtLe3P7t27dq/SiaTL/OZRs6angkD67MRet0gjZuqKBdXC4eoA8fS6wvNA95mDGLMHY4nvJ4LN93IWlDs7Nlz4tiAzCAHpK4VMQPo/fH6jdrKzHg/OPtMAgrYpPoheM1ERO6HM+N9n3jXdSyRSLy2ZcuWv1y9evX3HnjggU7cl4FRwChgFFhoChjzutCemLleo8AsKnDTTTcNtLS0PLtx48Zv8g7scd6pw85c4LNpjQJmKspFa8wAwiPXAV6vo/m5+hPzbNokj1tzLi6uj+NFedQAegByADmAXPDG2idwgD6DWgA+LhdO4sQc3zc/GvI9NrEehdH3/NC0hjOc88Mjx7L9hvr6zo6lS5+65557vnP33Xfj7QL+LH4pmUMbBYwCRoFzKnChA8a8XqhyZp1R4BJUQCkVDA4Ojra2tn6FTez/SafT3+PbHGLThI8J88XFG/LQLJ3diZR+lJNaIuYkR4xC+lH+DfXZ84LHGh0+Gzy9frM56zHp3qM1jh/H4Tp8dppA3Izw6MVB78vx8XYJYPI8Tbo+7vmO4xzJZDJf27Zt25cXLVrUz+vZ6vJn82EUMAoYBRagAsa8LsCHZi7ZKDCbCtxxxx3e1q1bO3O5HHZf/5YN7A88j7fw2BPhvDBR1er4P8TExmhilw891LWAdehJRD5j0Exh9JhnLztq6CI171yeNcD6etwTIJyeCxe9H5mJ8jIvEX1AakSsBSRHFICXeYl8yURKEf7GVZUfkbJsIuKaCZaEnw15juOeqa9v/HpHR8dXr7766v1KqSqDJ8j8MQoYBYwCC1IBY14X5GMzF20UmD0FYGwY1be97W1H2tvbH2loaPhmMpk8wFzB87xAjCvnE79GSwzWhUaYMeCC17OLi1sLleJ4cHqvVo656WDytY+/bB9dJ+eQKH3/7M7wG3l/ksH22Y1izaTIizw2rVUcg3M4UvwTsD7XXFYtSw02NTU91dGx5FvXXnvtS/w8R5k3H0YBo4BRYGYVmOOjGfM6x4Kb0xkFFpIC995778n6+vqdeBuB4zj72biO+r4f2LZNnIeAocI9wcz6bLAE4AHUiFHU4qNzc1Hr16LnOLdeIweivF77bBxRR+GzNlEONXaGEdEXoAakRpRajzCrFd4Fx7PgHy6o6nmEnOcrvAHb67ruC1ddtePvNm/e/OKOHTsG8ZwMjAJGAaPAQlfAmNeF/gTN9RsFZlEBNkSV+++/fz+b19/K5XL/J5vN7mYTWy2Xy8Q9siwrjDBUZ03TxG4hGyh+2Xp891ByRMwiAlHDG60xMx3gLyWdnQvPGZfr543rC3euuVp9nUcOyDERUQN6LvV0OZmfiGyUWWHC+16x44rnwWY2YPS7idR3b775pl8dGxv5l9tuu61rFr9MzKGNAkYBo8CcKmDN6dnMyYwCRoEFpwCbVG9gYGB0+fLl32UD+xjv5h2HyYRZhYlChJnFjaGGEQOQA3peq47OYA6oxaOnA+ZNryXX1+s5+lJLBAfoteQSpa/X4ACdQy5AD0CNGIXOIwdqzUgPESiUiuH7XZXDO+GBT8OjozCy+ZbWlqev3Hbl13nXfM/hw4cL/AyxSYtHZGAUMAoYBaZQYGG0jHldGM/JXKVR4KIq8MEPftBbv3798YaGhq/y7uvfZjKZZ3mXb4yNq88Id1vZIIVRjBfMFYBaInIAtQ7hJOq96eS1dl714+k5jolaBzgAHCIguURwQFwNLg4yr/fACYRHLbkeozxqmHWAt73JCwKq+j5HDkHQ39jc/J3FSxZ/Zce2rY/fd999I5/73OfMr8S6qP/vMSc3ChgFZloBY15nWlFzPKPAJaoA77wWHnzwwWeWLVv2N21tbX+fSqUO8q2OsdEKOFJoqthExUWemdRHHQesFV4iuHOCdx1rzeA40tNz4STqPeRvFjhu9BjggCgfrWVGIvrRHOY1sBRVPI9K5QqVKpVqoKzTHSuXf+O6q6/eee211x7nHyjCZ4PnY2AUMAoYBS4VBYx5vVSepLkPo8AcKMBmqPTWt75135o1a/6+o6PjG47jHOPT4rcQ+MViMfztA3hLAYwWANMFIBegnmn4fjBp11c/vs+GWq9r5XFzcVyt9cJjDcC61LwmmZWIeR3gUUsUTSUGfE94j2u5UqVKtUqlcony+VGvf7B/ePere7see/nl/MMPP4zfm4XLMDAKGAUuPwUu6Ts25vWSfrzm5owCs6JAtbGx8RTvwP7BihUrvpDNZr/BJuuMZVnsqfxwh9Xj3UCYL0QAOc+EPeQ6hEcE9N5082CKndfpHyN4w/UF/JI8IMdADqDWI3JAeKiOejrAGkCfFc0koi8AB+OK2rJtUozRsTwdOHQo/dhjP9j2gx88+ulnH3vi/jVbt7bjOgyMAkYBo8ClpoAxr5faEzX3YxSYZQWUUsG6devKfJpONrHfYXwpl8v9A/M9bMDYV/nhjiPMFdfk8y4hcgC1Dj5GOKtzFyuPu74LuZY33hPF3iPOB0w+h88G2uN5bzz649EPI3rj8LiGiR0dHabOztN0/MRJ6hsaserbFmWqdvq6A6fOfOA/f/6/vfvrjz++cufOnQ6uycAoYBQwClwqChjzeqk8SXMfRoE5VICNanDttddW7r777lO8+/pke3v7P9XX13/Vtu293BtmU+bDXIkx45rNmB9COEThkU8XcbfJG6STaP1YaETrKId+HAf+fIF7mrwG9/36ru54j8gPiDz+5LG5B4d1MKnEu8j88wF51TL5fpUo8ChgeF6V5z0K/4IW72yP5kep89QJOnH8GHV299BI2aN0a4cV5FrbBqrODftOdb3nt/7XH773m888s/3PvvJvLXwOY2LxkA2MAgtMAXO5b1TAmNc3amIYo4BR4DwUuO222wa2b9/+7I033vhH2Wz279nAvsLLB9mMhX/LnU0TmzCfPDZcyHXwTNiTqPdmMufrCT/ijolGHC9c3LVNZw3WYy1iEMDAamC37Z81rjCvMKQ+G1Sfd1T9AIYVelUo4Jo/Ef8kEOpX9QLCX9AazRfodGcXHT16jDq7umhoJE9Fz6KilSY2r6qUyLX2lao37j186Mde2bfvo99/7F9v//xv/s6q5557LoNrNzAKGAWMAgtZAWNeF/LTM9duFJhTBWqfbP369cNsYJ+57rrrfoN3Yf8wnU4/y9Nly7LCf/EJvwfWY/PKHJVKJUKNX7Hla7uO6IMDhA9Ckzdu+pADeu/12ifJ4/rggLgZnUdfh/SEi9bgwdUC+rgvADnuP7z3ciW8XqXGvwWD41tFm/XyqFAoErQjpahS9ajI8z5Z5CubjWqRDh/vpF17D1JX7yCNFCpUrvCObKlIw0MDhLcUpFJZlczk6goVf+sjj/7g555/7sX/7+SxYw8VCt768CTmk1HAKGAUWMAKjH/nXMA3YC7dKGAUmD8KXHPNNdWlS5c+0tHR8edsYr+Zz+fxz8l6ruuS4zhszHhXMXK5SqkJBgYPgBmE4QOQCxfNX6+DSTu44AX6WnBBdBeUDfQ4/8ZjBOwo0RPE1eBqAevQww3iLgHUAPHOKztY8jlWKtUw8qXwDiuRZSeo6ltUZrmq5JCVyFLBU3TkZDe9vO8w7Tt8ikZLipzGpZRt6aBsXQM5QYVGTx2kvgO7aOj4fvKHB6nOTVMqUcdm9/SKbz7y2AP/8fOf/5EvfPH3Nn3pS19K4ZoMjAJGgTlUwJxqxhQw5nXGpDQHMgoYBZRSwV133XWGzeujDQ0NX2pubv4T3oV9npXp5R3VKkwb4LNLgzFljiqVSmhqUaPHs+EHcgHmAdSIUQR8PHDo6wAHTOYC9oxvhD4nuUSsRw4gF0Rr4RGlh5sZrwN++Z/3T5XiDVUVXoPPu6p+1R+v2cR6XkBVRrnikxdYVGEDyxurNDxWodPdQ3Sya4C6+/M0VrHJqWsjlW0lO9dCdqaBlJMgr1yi4ugwFUeGqDA4SKP9Q3xslxJ1Temi464+2HXmnj/4kz/95DP799/w8L/+azOuzcAoYBQwCiw0BYx5XWhPzFyvUeDNKzCrR1BKVW+44YZT69ev/97tt9/+x2xg/yqRSDxIWDjpAAAQAElEQVTC/DE2dBUGe02fdxrHAQPreR7vOHoTHMyegOcn+Jr5m9hNlWPifNE8yun1+GxQ89owC4zP+YSX83GfFLD8DOmxGGRbNt+/HxrXgCyOxFBUKPk0MFxg4zpIx0/3Uf9ohXwrQ0k2rsmGxeS5OfJSDUS5VqKGRWQ1LiK3oYWcNPO+opHBESqVKuQ2NZPdtigzlkyv7xwc+8CLe/a991++9a0tX/3qV817YPlxmA+jgFFgYSlgzOvCel7mao0CC0IBNqrBVVddlb/yyitfuf/++7/ERvb/son9Fhu2E2zmRrlftSyLLdzk2+EemziPYGiRA7wm3KVEjNbgAJ93LRHPFz7v2MoaPde5eD44e01+aF5hSjEHSK5H5B7vsuK+wlwz6ziXrXiXtVplg+uTbTtkMYrlKg0M5anrzCCdZON6pm+UPEpSqr6dcs1LyE43UtlzyHPqKGhYQqp9Dbkdmyi7fANlFq+gZH0LHydBY2NjlA+IgsZmlVq6PMlmd/lrR48/+PKr++75+uPPbPzRn/3Zxt27dyc+97nPmf8eTP5yNJVRoIYChr7YCphvVhf7CZjzGwUucQVaW1tHV69e/fjGjRt/f9OmTb/GJvY7fMud5XK5ircMwMxxPfGBWjd5MIQCGD3J9RjU2HnFsfS5aB5o72nVc5kDB0iNiDrQzhfwMQD0AOQCvSZFxKY9NOa4P/wGAcwR/2EtqFLxiCUJd0qrbHS7u3vpxMnT1Hmmm4ZHC2xsLQqsJFluJoSvXCLfJkUuKTtNlKinIMWGNkhSoaLId1PU0LGMrGwdjQ4O0eCZHqqUPGpbskyRm1ly7GTnR7/53e/+cmBZHz9dKGz89Kc/zQfhizEfRgGjgFFgnitgzOs8f0Dm8owCUymwEHpKqWDz5s1jruseraur+3Yul/tCY2Pjn2az2eeYG2GDGcC8VbHzyDuSMHQ6YAABcIgAch1+zM6rr+2qyiw4QK/jcp2LzqMG9BnJEfFMEHUI51MQ/s8PeHfZr/Iuc4V3bqtUrpTIdWwKfI96erpp7969dPzYcert7aXh4WEaHR3lmSrP+ryeeI7IL1fIYpNLhQIFo3lShRIlAz5GmXu8I0upLFktzaRyGQqKJfLP9JJ3+gz5w3mqz9a7yWx9R3+hdPs3v/eDH/vPv/QrP/1f//vv3P6Nb3yjDddqYBQwChgF5rMCxrzO56djrs0ocIkowAbWv/nmmwv33HNP55YtW55ra2v7Rzawf81G9huJROI1vs2C7/uBrxlOPQ94dxM1oOeogYB3QgOeAVADyAWoAakRpUYEhEMOoBagBlBHo3A6jxxAD0AOsFEfN5/82fOqVKmyeQ18Lwj84VQqsZ+C4HB/X9/I0SNHQhNbyI9SpVyicqlEXrVMpcIYjbGRzedHqJTPkz+Wp8rwEJUG+qkyOEDV0RGqDo+Q8omcTI6CXD0lWloplcmS4/nkcS/fP0TFQkmVA5Uqk902XKxsPnK6520/eOGlD//ZV752287nnmvl52E+jAKXgwLmHheoAtYCvW5z2UYBo8ACVIBNbPgvc73vfe/btX379q+sXr36/9bX1z/MBvZJ7h0NgmDY8zyfEe4ySvTZ1OJ2uR/yqPXc551Xn2eAybwfzk/F6T09l2OBEwiHGIU+E+2hrvDOcqVSYX8ahOB7w33mLcs67rjuo5lM5u+TSecbvl95bXhooFrIjwSVcpECNriBV+ZYpjKb1rHhfhobGaRKqchchbxymapsaqsjA1ToP0PlkX6ioEJWIkmBm6ZEQxtlWhdTprmNEukM7+BWaHBggMbGCqR4JtnU4g7byY5jffl37Dl8+v1//Tdfv+2v//rfFj333HMuNDcwChgFjALzTQFjXufbEzHXc3kqcJndNRvV6tVXX336gQce+Lf29vb/wvl/5J3YP7cs69VqtTrCZq/KCNjghe8RReQ1oenjfshBMvA8FxpUGEPJJep9cKh1CCcRPeQAcgC5DuFgVsHjesCh5uvHZYXXiRp9EIiYw7+OFSgVlD3ec/XLo5ZDB9rbW/7+/rff90vvefDBX7/91uv/cPPGDd9IJRzeVq34XrnA5nSM+BOjROxeSZXyZFVLxEaXki3NlGpupmRdliybt1tHuolUgapUolKFTW3FIV/xrmvrUqpft4Ga12/k+UbyuAfz6yZT1LJiDTWs22oVci2tR/tG3/XEMy/+4mB+4B179x5r3blzp8P3ocj8MQoYBYwC80gBY17n0cMwl2IUuBwV+OAHP+jV1dXtWbt27V+sX7/+N1euXPk/c7nc99isnmFUGaE5LRaLVOZdRmjkuuObgjCE3tn3yYJHDqMI6DlqNmHhcZALojPCI6InQF0LMKwAZoeGhqiEl/j5mmCmC4UCIaKH62N4o/zHcZwXVqxa9ZfXXXv9b29cf8Uf87Udvuaaa4obNmw92dRU9+iWzZserctlRhzLJ1tVybWqRJU82bZHuboENTdmKJ20iHdrKVNXT3VNrdS0aDlllqwmu76ZqhWfCgNDjBFKBDaVSx71j45Rd36Mhss+BQ0tpFI5yueL1HmmhwInSc3LV1Fy0eL0qdGxK37zf//Bj3/zkUc//tJLR7adOXMmw9dtPowC81oBc3GXlwLGvF5ez9vcrVFgXiqA98OyaT3Bu7BPNjU1/W06nf5dNrS/yebsb9jo7eaLHmWD5zMIhhUGEaaQ+bCGqYW5hElEX4BaAA45ogA1gBpREK3Bx3E4J64DwLXxtYYGGfMw3QCujVEOAv9YIpH4Rq4u++t12ewXmhsb/2z1xtXf27Fjx1HegS7wrD8yMpLPZOp3L1u27I8z6cQzjkX9VsDmVXnkMILqGPnFkdDIJp0g3H0l26UKpamkmsjPLCNVt4x4e5X8ClG1r58KnV1UOHWSCme6qThWIS/XSrnlG6lu6RpyEnVU6huikV42sNUiJbIpixpz9V1+Zcv3d7364X965DsP/bff/d/3dnZ2tgVBYHZg8QVnYBQwClx0BYx5veiPwFzApaWAuZsLVWDLli3lO++8s/d973vfnrvuuuu7N9xww5ebm5vxWwm+XF9f/2+5XG4P77h2s4kqshkMf0MBTCIMpO97oYmFwRSgJ/m5Ytzs+HF9kp7E6LFgXPl6wh1WpVQYwckcepZtn2Aj/r36xvq/uOOW2//8/e95/9d/6tM/9fzdN9+Nf8yhpJQKoBvff3Xz5s097373ux9Z1rH4kXQ6cdwiv2qTF5pX5RWpPDZIhZE+qpby5AdV7igqBQkq+lmqqEYK0m1kZVvJdjJkjRWp2H2GKv29pMpFSqVT4ftfk82LKdu6lBpaFlEmmaLSUD+N9p+hQjlP1VTCrtbl6vuq5SuP9fS888U9r73vd/7n/73p7/5ujxsYA4vHZGAUMApcZAWMeb3ID8Cc3ihgFJisAIwcjOwtt9zS/dBDD33/3nvv/eO3vOUt/4t3I/82l8t9P5FI7DtrYsfYIHpsqAIiFZpXGExAN54wkgDPhkYUfR3gAZ3Der1GjhlAz/UaJhXAubAzjLcM8E5q+KuubKUOLl205Hu/8FM/+202553XXnvtGN+nRzF/8DaKPXv2jPA9P93S3Lg/mXB4u7VKNjEUm+lygfCXtkYGeylfYLMZ+ESOyy/9J6gaWOTbCbLSOUpkGihhJ4nYwCryKZVNUENTlthAk89m33W5bmmhpiWLyaIKm9duGujvoTG/Gr6XNt3WbvdXvOUHO7vvfPqVV97zwp5vL/2d3/m7FOutYi7bUEaBmVHAHMUoMA0FrGnMmBGjgFHAKHBRFGCDh53IM6Ojo49s3br1d3hH9j/yjuyvrFmz5k8bGhpeSaVSg2wm/WKxEBpTmE42V5P+whQ4nmHD5p8XsEbMKXIAx9IBDuDrJMdxwuOzsSa8B5YNbMDm1du/fz/t2r27adfuXU35fN5mIc9p/j73uc8F7373O/Z2dCzd3dLSfNq2KHBtxWZUkWsFRF6ZSmMjNDaW551Xn9ykRWn2qUQlCqoFspRPyVSacplGSiQyvAurKPDHeNe2l/zhM6TyA4T30Pp+mSoMz+d1vKtLXoVcNsLNrYuobeUaalu3gfy6hra9XWduPdx18oPDQfdyvv7xNxxzYj6MAkYBo8DFUMC6GCc15zQKLAAFzCXOEwXYGAZ4OX3btm1j27dvP11fX/+k4zj/N51O/8LSpUv/jOs9XFds2w5NI89THHA74C3Liu2jpwNzAhybzxEa1GhMJBLheWGaMQczy7uvFZ472dHR8W+j+dHO3bt2rdy5c+e7PvOZT32E43R+DVWQTrf0XXXV9icXLVr0LB+rzMcPPK/KBrlK7EQpQD7ST+WhPioXhtnEVshyLeKL4Vu1KSCHAidBKuGSX8xTiefGBnppqKuThk4cp+4jR6izs4uGPZ8ali4nN91AVFWkxspkV3w2wC652XpKtLY51Ni89DvPPPsjL+x+7VO/+t9/74YjR46k+CTmwyhgFDAKXBQF+DvdRTmvOalRwChgFDgvBdhYBozyzTff3P+xj33sEJvZZ9gc/n1LS8s/NzU3vZjOZEqMgHdjKZlMhkCuAzzMJqJA7+s5+myQqRYwix4igB1X3/epu5tffh8cHCRSL3YsW/qn69et++dkMtU1PDS87pWXXn7vf/r5n//oP/zDP1z9ta99rYmm+IO3Tlx77Q172trav9/W3v4S33uFEYSGmq0plfMUDJ4hr/8UeSN9FARVclIpUnaCd6EtqgaKvKTDBjTNZt0iL1+kUu8wlQfy3Lep4maomm0g1bSI0kvXkd2wlKiaIL97hAone6g4OEalckBVJ6mqiUx6uFBa/8prr73jmRdffPAv/u6frgmCwPwarSmen2kZBYwCs6eAMa+zp605slHAKDBLCiilwt3YBx544IUVK1b8U3v74q/X1dcfzebqqulsjtKZHGUY2Vw95eoYuTrKMp85i2w2G9bgJgP8OHK5HM9kKcdrgDo+BqLM41jpTJbNbYZgXm3e+R0dHaGTJ0/QkcOHvWPHj42NjQx3f/xjH//XDevXf911nOMDgwNXHD127ONPPfHUB7/2z1+7/otf/GIrm0BVS6YPfOADZ9asWfP0urXrv8HnOO04bhnnsfk7t1UpkjU2QMHQGTavveSXC7zpapEKbN6VtcgLzWuC7FyG3GSaVEVRMIpdVZuS6SZKtS6h5OJllGzrIKexg9KtKyiVaCAaKlD++GkaPtFJw/2DNAYDm8wpVdfkdg2PrDvWdfqePftfu+fll19eREQWw3wYBYwCRoE5VcB845lTuc3JLoYC5pyXrgJsYkv333//i+lc7l8amlsesZPpknKSBFhumpxEJoSbylEynaMUI82GM5Opo2ymno1pA6PxLJAL6qkuW8fIMbJUn+XIa+r4ZfQcxwwfB8dKpbOUSKbYNDpULpeol3dd+3t7gyOHD7bu3bvrLa8dPPjTB48eLH/mM5/5myuv3PJwY1NT39DoNziA+gAAEABJREFU8JaXXnrpoVd2vfqjXad6bvrCF76QYQMb+72Y76/64Q9/+PD27du+umjR0mdSicSgpayAebJtRbaqkioNh+a1PNxDfnGUqFIh8okCyyHfTYaw3QTZXFtsbNOJLGVSWb7/Bjb4DQRtyElRc/sSam5rp4TrUmVogAaO7Kfhrk4qVvhgdW2UXn0FJVuXOt0DI+te2b3vlpMnT27/9re/nSLzxyhgFDAKzLECsd8w5/gazOmMAkYBo8AFK8BGzl+8bFmPnU4/+9hzL4x97/Gng+8/9Tw9/tzL9PizL9MTz75EL726jw4ePUXdvYM0mi9RqRIQKZeSMHKZBsrm2MDWMeoZdQ2U4x3bDBvTHKOe0cDmF6hL11OGkUrXEUwfDLLi4wQ+H4+RSSdp1aqOoY6l7b2VctF65JGdt/zRH/6fn/qnr/3L+97x4Lvt+991/7faly0545NK7tuz7y1f/qu/+sTAwMD93/2X77Y9V+OfY73mmmsKixYtOv6ud77zOw31LSdtO1Ehpdif8jmxBetXiPL9ZA2eplx1mFJcO9gQDRK8+5pkE5uiis/zPE78pzA2SknLpoxyKOkRueUqOZUCVceGKAgK5KR9XlNg9ztK1QJzvDbZtJxS7Rsp176KrFRDcrRYWfaPX/3O9UePdtez8bb5sObj0lXA3JlRYN4pYM27KzIXZBQwChgFzlOB9PLl/WPl8jMWBd/jHcGuPfv2BXv2H6DD/PL34eNdtGvfUXrq+T30yBMv0vcff5F2Pvos7fz+0/T9HzxLz7LJ3bP3AB3nl8n7+keoWPIoYGOX4t3JDO++Zni3NZXJ8g5ugmzHYcPrUiaVpizvuKYTCd7RVMROL4TjON6WLVueuemmG7+4ZMnS/9VQV3egXCpt3Pm9R977l3/xFw+ePtO9btu27UeamppGKlWv8cTpkzf++Z//2ad+/0u/+++/9rV/vI4NbAMfaNKHUipw3RuHV69e+71Fi9q/2tTYsCeZdH3LtcjHr8lSAalqgfD2gULPcbLLo+SwgcU3d8ty2cBaxBOk+DN5ZfIKI1QYHabR4WEaHhii/t5+6j7TQ8OjI1SxLLL4XhXfG8Eel4pE5Qrfd5IybO4TyTS5iYTFh1py8NChO4vVsU3PP/98btIFm8IoYBQwCsyyAtYsH98c3igwcwqYIxkFaihw07JlxXw+f3zjmjXfamuqP5JJuyW8jD9aKFKed1mH2IP1jgbUOVClI5152n+sj3YfPEkv7z1IL7y6h55/aRc9+/zL9Nzzr9DzL+6hl1/ZT3sPHKUjpzqpa3CAhislqtgBWQlFiYRNadeirE2UtogSjiK8hE+W4lfqnWDZshVd7373e5686Ybr/37tmrV/s2LZioPsMhtOHj+5bfeuvTv6uvsbPc+3lK2cil9d1DPQc+OefXs+8N2d33v/b//2b133xS/+5hsM7Kc+dW3lE5/46LGt27f+W0Nz9vlE2h6yHb4eW/FpFanAI780SqXeU/ySfzcR53ZQJaUU+T6RIiLbCsjBv9JVzPNGbQ+NDPRTPl+kAm/cFgObVLqBks1LyG1ZSn66kVe44Q5t2iZyvRIfc4Q8Pq5FVaUsPzc0MrjGUl7HyMhImofNh1HAKGAUmDMFrDk7kzmRUcAoYBSYJQWUUsE7b7218KMP3PfqW2+56fTNV+8orl+ziurqMmS7KbITdeSkW8jOtJHnNlFJ5Wik6lBfvkynegfowLGT9NKrr9ETT79E3+dd2e99/yn67mNP8k7tU/T4Cy/QS/v30aHOU9Q90EcjI0NUHBsZ/wtSfpUSts27kS4p1yU3k1Fj5UpDd99Q8ud+7v858V/+y2/8zYP3P/jlDavXP5pNZjr7u3uzu17evXZgYDjnB+x1k46lHMocOXVs02sH9r/35Vd3vfefv/7o9Q8++ODy//mX/7N+Z7DTEcn4Hr1/9x9+bk9re8OzDU2ZAwlXVRKuE9hKsXllh+qXyR8doGL/afJGe8mqjpHyKmQR+kTsQcnlXVryilQpjJBXZXObSFGioZXSTYsp3dpBqfYV5LatJFW3iKBZLpOjHF+BGj1DY50HqTTYSaqSJ4cqHgXs6MnjE8sVmjjfFTDXZxS4VBSwLpUbMfdhFDAKXN4KJBIJFSiVuPKKK9x77niL9a6330sbV6/mHckCvzTeTWe6OulMdw+NFiuUrxLlPYfyQYoKbGRLVpYNLedVxS+fF6i3r58OHz1CTz//PH3tX79Ff/blv6U/+6u/pb/7p2/Qtx95gp5/ZR8d7xw/VpXdp5VIUypbp5qaWqz+geF1p051bbYsqxX/Stiv/tqv/un/+K0vfO7HP/nJ377lppv/zbXtk5VyqVwoFahYLgY+75omMwnqHxxcfujwkfft2vXKryjb+0zOT+1YvG9xg/5Ut61cOfCZTz305F133PGtxlxDbzqR5LsISFV4a7mcZ5taIioOkp/voepoH/vUMd4ZtsgKAgp9JqKtKNXcSA0rllPr6vXUunw1ZRpbCZoMVxT5vANbv3QZ1S1ZTLn6NKlCPw0deZWGju6hYLCPrMJYwDvOw2uWLX41k3R3r1u3bojMH6OAUcAoMIcKGPM6h2KbU4kCJhoFZlaBIAhSvuOsHil5H0ylcluack3ZzavW0kfufzv9xIffTQ/edR1tXt1AKTVI+eFTFNgBZZoXUd2iteQ0rCQvsYh3ZJvJd7NU5e+KBTaCpeIIUbVMCTanKZWl0phLR0+M0hMvHqd/2fky/dXXH6e/+NpO+tr3n6TneNf2VFc3DQ2PqHKxsLq/t+fDf/Fnf/GTX/3KV6/at29fHSWpUznq63UNzb929z13/8LNt9z0pY6Oxbt417bklX0qDJVYEMUuk5r4GNt/8ORTP/yF3/7d//TZ//IrD3z7299eys2Jj6RVd7AhmfvKdVdd+4dZO3ky49iVjGtRwqrybusoqVIfVYZOkTfcRamgzPesKJNKk+smySO+OWVTMldPVrqeysqlfMkny7a477IBz1C6oY6sbIKKaoz6Wauh7sNEfceogc2wPTBIbr5cbrQzh2/evuObTU765LJly3DxZP4YBYwCRoG5UoC/k83Vqcx5jAJGAaPAzCnAhlUdO3asade+fdueevaFdx07cuITvcND91puYmk2m7Wb6utoZccium7bFXTvW66jB++7ne6/52a6YmMHNdY75PtFwvtiXd41rWtuZ9PWSipVR2U7yUhRkTJUCjJUrCZprGjTaD6gkQLRSMWi/rJNp/I+HTgzSq/sP03PvXyAnn/pNdq95yDt3Xcwc/jI0Q1Hjh15+9//8z/8+G///37vvd/e+dhVV155Q+IXfuGnjvzKr/zSY9u2bf7rTRs2fHPN6tUHs6l0YPOeqfIDfinfd4vFYv3oaL6j90zP9a++8uo7f//3f/ueb33rW8v5fi2o9853vnPsyvaOA1dt3PrVtWvWfLWxru5Q0rFKjhWw2eYLLA9TMNZPPpvNoDBEFu/KKs8jD21+wZ9SOXJzjaTYzPIpSfke8U4qZS22tsVhGhvoovxgN1WrI1RheHw8t5InqzzGsz61tXd0rt901TPrV6/duWLLlmGllI/rMphDBcypjAKXuQLhN8PLXANz+0YBo8ACUYANXPLgwYPtu3fv3vLoo4/eefz48fcMdPf+cHFs9Ee9SvkDFATrkyk346YcChz2VC5RfVOO1q1bRbfeeA098LY76F333Eo3b1tDa9pTVO/kyfEHyFIFsnjWyuTIaVxCyfb1ZLdsJtV4BancagoSzeRZST6mTVYqQU5dlijbSGW3ngaKCTrVU6FDx4bowMEztP/ACcaR9L4DB9bv27/vPQePHPr440898aN/9uUvfeT3/vfv3ffXf/3XV77lLW/J33fffS+sWbXm5aSb9pMOH1M5bD598ipVIj9QxUKxqbe756YD+w+9/y/+5E8e+NIffGnVzp07U3hUP/yLvzh229vu2nv7Tbf+/aJFi76fyeVO2a4dsLskiypkeWPks4Et9Z+m6mg/KY+Pycf3nBTfTxNRMkvKstnKepRRFUoUh8gZ6qJq5yEqHNtLlTNHiUqjFHhlwjHJVlRllFOZILFs5UDb9psHHq0uqf/Dxw9v+9k/enj75/78K1v/x599ZcPDX/1ux6OPvtD23KFDDUd4N5yfl0Xmj1HAKGAUmGEFzDeWGRb0MjucuV2jwKwqwOZHPffcc25XV1f2iSeeaN61a9fqfD5/+9jY2EPc+68cfyOfH/npUrFwX8JSqxtyaSedZhPo+lS2KlSyPSryy+nk2lRfl6MNq5bRe+65jT56/2303ju20o1XNFBToo9KI0epVBogO52m+qXrqXH1DdSw5g5qWMVYcT3VL15Lyfp6YqdLHhtd366QlU5RoqGNUs0rKdmwhqzEUhorpWhkNKATp3pp7/5Dif1Hjyzdf+TIXbv27P6Jvfv3/1pnd99v9w0O/eru1w58MHCSdaWSfzLwHM+1k4FrJ8gim72iIpeNJXmBVS6Vlw729t/98ksv/bvXDr523zM/eGblF7/4xQyLbt15553Fz37hvz5+5bXXfLVj5cpnU5nsmO06gZu0yeJ79gqDVDxzjIq8k2qTR4lEiiw2rVZdM3m2S+xMKeWXKFsdoUrXQcof2UWFw6+Qf+I1Sgx2klsu8fVYbNiT5GeyFDQ1U7l9kd+daUjuq6otPYXyZ0Yr/s8MFar/vmtg6JMn+ns+8urRo29/+sBrt+584oUdf/0X/7ju3//vP23/2d/5UuNvP/xw+uGHH7b5us2HUcAoYBR40wpYb/oI5gBGAaOAUWD2FEi2tbUtLxQK91iW9e+7u7t/5fTp07/U29v7Y6VS6RqlVJvjOG7CdSmVdMj3KlTxSmQnLMrw7qiTcMlybHITNjm8MRlUeIfVK9DqpU1096076Ic/cD/92A89SG+97RpawZzLhrdcLlCgLEqk68nJNhIlsuQpRSV++b2UH6CxoV4ay/NL85ZFdc2t1Lx0BTUvX0/NKzZRHZtcyrRTomEppVtW0BjlqKu/SKf6C7T/RHfy8Wd3dXzj375/65f+7Ms/9qU//cuf7OzqeQdfPV+Zo8oVn4LAIr4dNtJVQl31+LzVINXTP7T6yw8//NALr7zyw8pzbz66p6eNzTu+f/s/8mM/8tzmK6/62qp1G55yksly1asGXrXIu7hjFJSGqDh4hir5Earyjm7A5jiV4/tKJEjxTHWom0ZOHaKTe1+m7iP7aaT3DFVLRbJVghJuHTU3L6PFyzbQktVbaNkVV9Oybdfa1dalG3YNjL3j6Z6RD+0tWe977lTPR3e+su+hf/z+Uz/7x//yr7/2xX/+19/442/s/Pxff+8Hv/TK7v0/Uy6PPJRzctd3bNzYQuZPRAFTGgWMAheiAL75Xcg6s8YoYBSYZwqwmVEMm6Hm2aVN+3L42i1Ghk3q+j179rzn8ccf/48HDx78r0ePHv1F3mX9Ie7dbdv2RhCN+dUAABAASURBVMdx6hnsWV0rkXCVm3DI5t1VxISbIBt7hl7AL4tblLAU11VSVCbb4ci7koHlk5tMUGtrG121ZRu989576EPvejvdd9vVtHlZhhKF41QdPkB25SRl3GFKJspExIbQotBcJt0kOWxeA0VUsRXvTCbIam4iv6GFqtl2CnIrKNW+hVo33EbOquspWLSFKvUrVcFutPsGvdTpnuH2IyfObDjR3bem5CvLtx1ykilGkshKUMDwlUvVwKGSb6kxL0gPlwrrH3/+iff/7hf/x//7Q//uwd/6oU/80K9+/td+46HDJ7uuv+ktbyls2Lr18eb2RSeS2VTJcSy+3woF1dHwbQOl/CBVy0VybZsa6+ooqXwq9ZyigYOvUv/hvVQe6ifPD6iayBG1LKfGTddR24qrKF2/kpzUYnJzHWTlFlM12UDVukYnWLw4RWvXZIK1qzPOmrUZd9W6nLP2ygb3qjva/R13ryrueOtVg1tuvfNA67r3/8vB3k/8+p//w8/+8u/+yXsef+HwShbSfBgFjAJGgTelgPWmVpvFl4wC5kYWrgJ4OfZ//9VfNf3Kb/3ONb/yW791zX/4whfaFtrdsClV/f39DS+88MLWZ5555sF9+/b9+MDAwEOe532Y7+XtHK/jmfW2bS9OJBJZhmIQ4LoJcl2XLMcmh6Nju2xWHbJ8xeaVyOVdUyvwyWLDZtlENptcHiZSDjlOkuqydbRm2VK6butGuuuGK+ntN21hbKDta+toUV2BHL+HAm+Aslk2fk31VN/YQEk2vp5XphHegc2XRqmkPAoyCcot5h3X9qXkZ1up4DRRUNdBmeVbKbNyG+VWbKW6ZZsps2gtWY0dbtGpy416ieyY56qin6CKSlPVzpDnpEm5GUY6NLFV3o2tBrDb1dzQSP+67r7TN5/uPvnA3v17P/rtR/7tE3/wR3/wY3/55S8/ePzEyc0JdvLZTEal0i4lHDbvQYmsSp68Up6CaonNK1E6YZOFXde+LiqePkql3i5SlkPJ5iWUW7OFspuuJmvFZhrLLqGhUpr6eqvUfXKIzhzspL7DJ2mwZ4DyXkClunoaSWaoL1+kvv5hGs6X1KidtvPZ5lSldVmDtXzdYnfVxjW0ct2mwVzjW44WvAf/x8N/f89f73yu9eEg4CdB5o9RwChgFLggBawLWmUWGQWMAvNCATZ06sDpodZXdh+8/tWDxz768t4jHz15+Mx1n/vt/9uM3ry4yBoXwddnMVIHDhxoe+yxx65gw3pboVB4f6lU+jTjId5pfRub1its225ic5pgWAl+uVvANY0jQQ7vhFp2ghTDshyylU0W2eQEKoTF+5CKGYsNq7JcsniOOAZsDIOqT3bgUTObz43L2uiOqzfR+++5kR64/Uq6bvNSWr0kQ4uak9TR0UpLli2ilvYWwlsSlBXQ2NgwjY0MUGFsMHy7QhP3mpYuJrs+xwbPo8HRIlEyS4nGdkovWsUG9gqqW7edcquuotSyrWS1radK/QoqZzqolGynstvC5rWBAjtLNkysZRNRQORXyQqqfEdVu1ItJQeGB5uOnji2ft9re29+9dVd796z+5WPnjh6+AG/UlyccJSbSTqUSVrEHpZ3WausQYVcy6OEHZDtl6iaHyR/uI8Um29bWZRsXka51VdS3RXXUmLjdirxtQ7UL6HBVCv1eUk63ZOnzv0nqG//YRo8fJSGunpoZLRMA/2j1PnaEep8cRf1vPQS9e7exf0DNNbXTayPql+22GrefpWd2rqtqbBo6Q27h4vv/dKjz9/55//tT7b+xy//89JvvdyV5a8BxTe50D/M9RsFjAJzqIA1h+cypzIKGAVmWIFvHjyYON5/+sbjp7v//QsvH/yJZ58/+InOrv6PVYujN/OpXMa8+4BZwW7xwYMHc0ePHl2llLqL8Z9GR0d/jQ3rv/N9/1Y2qM184Q6DHMcJ4fKuahwc5m0nQRabPctKkW0lyWJjClMGWGz5LHLIogRRkKJy2aJq1SYil2w2s8ioUiHi3Um3MkY5KlOz69NNW9fQh97xFvrEhx6g97/7Htq+fRMtW7mE2jvaqX1pOzW3NFEq5ZAP89p5gkYGusiyi1TXnKK6NjafKZ8K/ado4PRx6u/rocFihYadOsrXLSVacgVlN9xMdVfdS4kr30bW5rvIWnktqeZ1FCTbqMq7sD7hyoLQtDpBhRJelY2oohQbb9dKkMemO+HwXVk+UaVge/mhlOOVk34pb7mqSo3ZJDXVpSjpBpRO2ZRjJ5t2fAqKI1Qc6qFKfoiv16ZU+zJqWH8N5TbdSMX2NdSbaqTy0hWUvfpmyt7+Nkrc/FaizTtILe4gxTqroVHyT/fyru0QeV15ojNDpI6fJHr1FaLHvkOl732NBr//VRrc9TiVRruo1Jym+ptuoOzNdzSNLt9461NHuv7zYLH4/46U/fcdHTq58cmTJ1P4muAHYj6MAkYBo8C0FLCmNWWGFo4C5kovKwVO7N69/cjRnnsPHh+4ob59Y1olF2VPnuq77elnX3jg+X37Nj788Px6eZZNitXf3193Pf8ZHh7+9LFjx/77/v37f71YLD7guu5GNq0NbF7D70u5XI5fqs8S88R8GJE7Z80som3bNA6HbDZWtpNkQ+aQZVmkAMVRKbKUzWCeGIFDNptWhzmH1ycch5KuRUkYQVsRB7a1bAhLo5S2K7R8USPdcNVWeue9d9O773s73XXrzbR1w2pa0pSm9qxNLc1JytUpNoNn6MBrL9LBQ7z7ONrDu5kZati4ihqWtVKmIcu7qRaNlcs0XKrQSNmjimLznKqnJO/K1rWtoLZVV1DHxquoY9N2almxidJtK8lu7CA/20ZFK0eDBUUDQx4NMvJjinw/SaNjZfL5JXyLFFUrHlX52OQHhNq2LEomE9TU3EDJhE1+tUjF0X7qPnGAho8dpMroIKWyGWpdupKSrctpUGVphNJUSeZoxE7TsJuiPOdeQyulVqyj3DU3UuONt1LT9usou3QVWZ5LCStDrSs2UOOmbWQvX0OUrSP8IBB0dtLYocN05lQnDQzn6fQZPm/fqPKdXHbN9uvXF5sW3fvooeM/83+++Z1f/NI3H3nH3xkDS+aPUcAoMH0FrOmPmkmjgFFgvigAE3jkyJHGRx577vqxsrU9XdfR3NB8hZWtX2NXvUz76Gjlimcef/bKPfR39ny4Zr7exKFDh1bs2rXr7Xv37n3o+PHjn2Hz+mHP825xHGe1bdvNHNOJRMJJp9O8o5kirkMwRzCtgHCIvCbsO47LMUG25ZBiM6osi0IoRUpxztEii2yA65SbpITtkA0+8IkCj/2eTz6/PM8VeaQYnPHL7CrgHU/uNKeztLplEW1etpxu2LSR7rluO91/yw66c8ca2raqgZbUe5T2B6ha6OXVRVK2R57yqMzrFb/cn05YVM+7oLmmLGXqk+SVhijfc5xGzxyl0nAP18NEXoVsvrYUm9nm1Zsps2IrpddcQ6k1N1BixbWUWHwlOQ28M2svonIpS6VCgopFolIloHKFPWOVr9u3KeFmyHH4HHwlZTa2PtmkWBOb70NVilQe7aVqcZiUrSiVq6dcQzOpTD1VrCRV2dz7vkXVsRKV80WCIfadBFGukYK2Dgo61jBWU9C8hPD+3KKVJm/xSqLN15J1/VvIue1ecm/gXeTN15O1eD25qoGKZ/JUemEfFR59lkaefMkaON6VKqayjcmNV6z01qy/+dm+/Hue2XX8pp975JEGmgd/zCUYBYwC818Ba/5forlCo4BRIKrA5//oj1L/+N1Hbjx0+PjtQ2Pe2mSuw3ZSyyiZXUHKqXcrFX/RoQOHNi4ZGHDYOKro+rmo8daA7u7u3IEDBzY/9dRTb+/s7PzY6OjoQ9Vq9eNsWu/ja9hq23ZTKpWyYFAd3gEFkANiVnmGorBgxtiogsfuqW1bZFmKQaQ4KsW3DBD/UfxtjnPFZs7iaCkiZhgBKRWQZXEMSYt8y6aAjS27P1KOTaS4F/jk+kTpQFGDnaBl9fW0dfkSuvXK9XT3tVfQW6/bTLfvWEdXb+igFW111FKXoLQbkOWXSFUK5I3yy+sjA0TlEUo4HjXkbErSGHkjZ6g0dJqCyiCbyUEa413RkZFBGimUqBAkqeQ2UDW7mLzGlUQta3kndgPVLdpAmebV5GQWk+80sEFOU7Hi0FjFokLFZThUDRJsQhNUCVwqk8NRsS3ne1Y+29gKuV6R8P5Xx1Wk2MB6XpU8v8K3rMhxHbKVxddO5PjEuU3KSlDVSVHZzVIx3UjFbDNVMk3EzpfKiSyNNS6m0oqNRFtuIOe6O8jacRvZW24ku+MKsqwmsvIW2UNVsvrHqMI7sD1HTlLvyBiVmtscWrFmcdC+7Na9PUM/1H+mfOsvf/eJjueCwCXzxyhgFDAKTKGANUXPtC6qAubkRoF4BWAKqVRq3nvgtQ/0Dw7eNDgytqjkJ1Q5qCPlsKmwsrwb59efOn16xdjYWOLzn/+8ij/S7LBslq3nnnsus3HjxiU9PT072LB+lA3rfyqVSv+Br+c9SqntbExb2aC6DBIwRzYbUsuywggjC6COQubGeUWWChgemy2Pox+aUmWxaVMAf5tTNhEflxSRxzucgV8lBTPH5s1xbTZtNllsVhWbN+W6pBIJUpZFLhtq13bYwwYUVCukqmWyKmVK+B61ZJK0ZfUKuuvGa+k999xN77n3brrjmm20qaOdVtSnqSPjUnuCyBkbolLPaRo7c5LKg13kVIYpFRTYQPJxkkR1TSmy0opKQYkGRwfpTHcXnTh5gnr7+mlwaIRGRwtUKHnkWwly0w2U5p3ZdPNicurbSWVaqWzlqBAwVD2N+jkaqSQoX3WprFJscNNUtVzecyVS5JGjqpS2feJLpwTvDFcLwzTce5rKw52UsgqUSxAl+RkkeOc26aYp4aRYh2RoiMtBgopBmpGhikoRXwypZI6Kbh2VMm3ktywnal9FXnMHWc2cZ9up4KfIYROeZHOb2XI1JdZtoiIfs6t/hE6NFKmYbkzWLVu7/Eyh8pGhqvcjZ4ZH7/zjr393+ZeOHDHvgyXzxyhgFKilgFWrYXijgFFgfiqw5pprcumEdcWTzz51+9DISPvwWJF6BkfIV2kKLDYWnkWFQinT2z/QVigU7M9+9rNzeiNnzpxJ19fXX8km9sf6+/t/k/GZcrl8PRvNBjaqikFRU4oa5lV6uGDf94mPwZ7TCqEbVqVUyCmliJ0lKTZltiqRTSWyVJlrj3liPWwiyyafjazP3+3wDmA3mSAnaZPtWtxS4a6kHwRs0HyqBAw2eR6z1bJPFm8CJt00KZ6tWh5ZriJl82ylQoXREtm+wyYwSYub2unWHdfSx+6/n37s/vvoY3feTvdt3URXNtfR8pSiJRmLmqwyEZvX7oOv0mDnUapWRtmIZqhl5TJq37iG2tavomwrXjnnudIgn5PvIcgT5bvJ6z1O/ScO0Omjr1E3G+GRaonKtktHvdh/AAAQAElEQVQ2G0araRVZjbwb27aRkos2UlC/jMqJRsoHSRqt2lS1XP7asIjID81r0qpQjreSk1QmL99HI2cOULFzFyWGDlNdsZcaKiVKs1kO+P7KgwWqjPD1VHm9XUeWVceHSVG1qKjI5rPMGlVLFvmVBAV+msplm384cFjBFHlOjirJBhqxM+SsXEuZa2+g1O13kfuWt5LatIMKTj0b9WE62T1g2c2LU522c8+LPX2f3nP86Meo6K//uz17XL7oC/8wK40CRoFLVgH+jnTJ3pu5MaPAJacAmznra1/52vLXDpy8Z3DUb6kGGbtSdWhocJR36jqJNwwplWYDW1WZMz2Dy5NNHSu+9vzzqdkWgq9LMdJHjhy5gc3rTw8MDPzy8PDwxzzPu5KNKUyrw8ZUwaDavLMHJJMJvtYkwyWHTaHFphBw2Sgmky7fi0O8NoTNO6BYIzUim2E2qjZZxIaSAlIKO64Acc4g4qjwiZRlhZEJ8nnODzwSc6wsxeewyXH5Onj3FccNAkWpRJps5VC1WmVD5hHOrxyLLJ6x+XoSToL8Kp/XV2xyiSzemW1OJ2llSxPtWLuK7r3hGvrIO+6hj9x/D92+/Qpa05KlXGWEqn2nKcsGsjmXoKTjU2/3STrDu7KJlE1tyxZRY0crqZRFK1YtpvWb19O67VtozdXbaMnGdZRevIiyHR3UumETLd62g1o2bKP2rdfRkqtuoI7N26hp5Rqqa1tMqaYWslJZKpZ8Ghyt0kDFpoEgRcN+ggr8w40XWKTIp6AyRpXBTho7tpsG9z5Lo/tfpMrx/eR1HqdgeICoUialLCLlEP8kQMrjZ+InKcE7r46VJJscUoFD5LsUcI/YzLtulog5n42zZaWoQgkaYX7AStBoJkfUuohUlu/Rrufrc6jr9BDt+96T6tDpgdxYQ/tWb8na93/xe0/+1K7h6o5/7umpI/PHKGAUMApEFODvShHGlDOtgDmeUWDGFHj66YO5o6dHVu8/MnStm1mZTudWWI7bQtVylQa6DxJ5gwTjxzuwzsiYqqt6fmvviZHEjF1AzIGCIEju2bNn7fMvPfPBM2c6f2J0dORDlUr5Nh5dw4avznVdm8Fm1A3hug4bRcAml42qm1AUwiVynIDsEBb3uJ+wubZJ2RYRfyhLkVLEfwKigGeVzTSDt1QV8RyDmCFSNDGnAlLEUMwyCA2GUlwoi0tex8exObctm5yzsNlkW5biviLLssmyHVKWRcScZdtks4lVyAFFZBOxkQsok3CpMZemxS0NtG75Erpmyzq664ar6B23Xkv33bidrlm3nJY356iRDWoqKJHKD5AaHeCX7nupWhol5RCRyx8JizK5JDW2NlPbqlXUvnkLuctXkbtiLeXWb6bs2i2UWrGJMmuuoLo1aymztJW8lM/mNE+FSoHKFpGfayBatJIq7eup0LyWRrPLacRupDE2shXFA1Qlu8zn7D1J3pG9VNr3IpXYwKrOQ5QsDlCSd7Id5fEtK74km1JsRJNsVF02po5nU4JNquVbFLCBJ44wr7zVSw7nbkDkeKxL4JJi81qtBFTir1OPZ60gwVyKApUjL9FIQ3w9Q53D9uhoUJ9PNa8rLFl5+6tj/m1f2T/Yzl9fiswfo4BRwCigKWBpuUmNAkaBeawA/0fceuSVZ5f3DBS3d/YF6+qaNrn1Tespl11CNhuR/MARKhdOk2UFpJysKnspuzhWbiwXRmGHznlnBw4cSO7evTt34sSJNJ9rSsOAPsPdc3TPkhdffObq0bGBd1YrlR8vlYrv97zqlXyyRt4dtRO8Fey6CTatCTajiC5HN6wd3um02ABatiLHVaGBRWRfSIBl2xxtsmyGZYcmUlmKDSSDTzD+gdzm1CFFztlocVQhYFrZWpFSrMlZRhH/T9l8HJtgSrkCE4IZ1tImNzwfr1FENp/ftp3xWWWFRyEOiq/bsi2Cn7X5umzbIt9jo8e5UsTH88m1A2qtz9CWtSvoLddfRQ/ceTO9665b6dZrr6Rt61bQmrYGWppU1KbKFAz1UHGwm3w2k2R5VBgboZGhARoeHaYx3tUN6hvJr2+iKkevvpkAv76VrMYWchp5RzMT0Gipj/KFfhorDFPVtim9fCXVXbGdUut3kLvman75fjtZ7XhrwVLyM00UJFNEvAvtFovkDPQRnTpC/rE9FHTuI3e0kzLeEGVojFJBkVGlBO9Cu2WP3HJADsOtEjkMq+ITlX1SVUWqQmSxUbWZU5hl4+owFM/7xQr5RV5QCsgvKSIrQ07TEnLWbqXAaaBC2VX5REMyWLKm42SV7jqTH7r6lx97fvHOgF0ymT9GAaOAUWBcAWs8mM9GAaPAfFfg6NGjiX2vHb56qFC+s6zqFyezK6y6+uVUX9dK6YTDu6/dNDZ6ml/mLpDil3RJZexShRrGRgbdc93b5z73OfwlqyVH9u/fODh4Zukjjzxi11rDptU6efJkqrPz8BJVrr6tUqn8ZLlY/knf8290HKfedRMWg1w2p0DirIFF7jgJApL8knzSTbO5S5Btu3y9dgjLdshCzduPindTA595hms55NiYtclmU+a4mLPJY+Pl8cvfpBSRcoiIIztLpSzCH6UUTfwP+QQsUjyjFHfPwkJNCqvJAse5UorwRylFSimkYVSKcxjiEMQcoDgqwp+wzT1L+Xwsj2xVpWzSpmWL2+mu226ij77/3fSRd99P77jlWrpu5WJa15CixQmf6qnIBrHA3rVMhfwQdZ/ppMOHDtLefXvp6InjIZcf6qPeM6dodKCHimPD5FWK7D8LHIeplO8jlzxyLZtS2XpqX7OB2tZuoIa1G6lx0zZq334TLdlxGzVsvIbSK66goGEJFYI0KaeOr9El1yuTle+h0ul9VDq5mxz+gaiudIYavb4gV+mlYKSLVHGQEl6JEuUy2aMci3y+vEfWcIWcguLd2AR5bE6LYxX+WmQ9eKe2WiS+PouU7MLymlKhQrwRyya6jhKr11Nyx3UULF5BJT/B3jeRHS2r271y5cN9xfId+155Bf9inAVtDYwCRgGjgPlmcB5fA2bUKHAxFdg32LV474kjN3YODF3jZNscz8op30+yObIp6RI5CTYL/hDxi7NkWWwalOKXYUeauwbGuEtT/vmZn/mZ+m9981vv/Jevf/2hAweObO3p6am55tSpU03Fyuhtx493/npvd/8vVarVd1q2s9zzyXbdJJvWJCUSSUomU5RkJBIproHxXtJN8R4pGyVKUNLOUNLJ8Zo6sjiSlebrT7LJSZJNPOenyPYSZFVd3tWzyCv6VGHH43keBWwMq0GZmKHA8vn+fFJKheAijEqN10q9Hi3LYn2sib5eS46o1Pga5IBS6g3rlBqfUWq8h7k4KGXz9ToUsPEmRirh0LKWerpx02r64F030UPvvJsevGkHbV/WRi2uz8pUKO0oam9roqVL2imXTlBxoIu8nhPkHd1NYy89Rv1PfIv6Xn2Suvc8Q937XqChI/vIYmOb4p3NJO9qurzbmUhlqMgKUc4lry5J+WyKvKUrKcE7sZnNt1Bq4y3kL99OY6klNGrXUz6wqOoVKFEdoOLRF2ngpe9Qef8jXsPwnkp6ZE+Qrh4nu3SK/Dyb2PwwqeE8JYZKVF+0qSXIUbacJDVm89dkHZHbxEY0RYWCR5US8Z8UWYlGIifHOrpkOw7vtioqk0cFK6AKf83kKx6dOXaSjv/gGZUYKadHh0t37e8c+OR3nzv8oSPd1GZ+jRbLaD6MAkYBsowGRgGjwMJQ4JEnX9kyUlJrBoqUG/VsleeXZKu8A+ZXRsgrDZBfGqbiSD/57BTgXUkpe2RktHGgr9s91x0+/fTTa3g3dcPeffua6uvrhtva8oG+hndb1YEDB9q+853v3Hr48IEfHuwb+nHPD+60LXuVbbt1jptwM+nsJJMaGlknSa6TCOFwdBw3NC0uGziXd1NthuK9Qrwq7Ps2+Z5DPu/UUZAgxRbXVg6Fc/ytylYWKcVXFfhsx3xStiKbodj4EBtZpRT3FeGPUirMlbrwaFk43/TW67N6rpQi1CFsi2zLZljk8o5xiq+7IenS0qY62rx8Kd22fSs9ePft9JF3vp3efc8dtHH5Iqq3PTaSo1RnlajZ9ag5Y1FjMmC+RDm7xDuhPWwmhwnvWyXeqXXLJbIrZUqogNXzeSd+iPr7uqj/2EEq9PeQ79o0xga14GaplG2noG0tpVftoNymmyi7dgclO9ZSUN9ExUqFqqNDFPR3kn96f5VO7R5ensgfWpoYOVPnnSna+WNkjx6nnNdH6UIXubzjb7OhdfjrkIpDZHlFciyf7zUgoioFAcP3ya96FPCObeBV2Mz7RKxBYAeE/xGbV8U78gG/XFA4coSOP/m0daK7r74zcLd1Uubd/+0fv/Xhh//m8TZ8LfJBzYdRwChwGStgXcb3bm7dKLAgFMA/8crGsf7pF45cV3VbVqSbV1iJXDMVqiUaHjpJo4NHqJLvJLeap6Awxl6hQgp3FpA9zOa1PFR75xVGgGE///zzm0qV8pLhoaFiU1PbCaJVVRwC2Llzp7Pr+K7GP/rTP77rmWef+eipzs6PkFJ32razxHbYtboJCndXw13WJLmuOw4nQTCrDu+whbAdskMDp9jQBaQsjxTb0ICIzQ2+FbnMJ8myk9yz2dCg65EXVHhvrky8BUvK4Vk2PLCvvJhwPMtSOAJj/EMp1ON59LNSr/eUUqSUmhhRSsXWSo3zSo1Hy7LCOaUUIQeUis/RGwfxTrJPDps416+GxpJvhRw+lmM5lGINF7W00JZ1a+j2a7fTA2+5ke698Sq6/cq1dMP6JbRjZSttaM1SW0ZRneNRvauopTFHTU1Zamiuo2wmw8e0yFUWWarKulSJ/DEaGzxDqjRKFTaixZ4uKp48QSPdXVQqlqgUOFRNNpHVuoZUxxayV22n5NprKLn6KqL21eTUtZLNP1B4vf1W8eBrljq8u9JW6j6xLJl/qc3ufzVdOtSnhl8p0+grnhrb5avC3kBVDvFjOklWuZNNdC8l1SilEmVyGZZdJosqZFk+8RA/8xIF/MMXVfla2dT6VeZZi2RdPdW1tdAQG9zeYsUadtNNxebWqzpTiQcKrXUrniRKkfljFDAKXNYKWJfl3ZubNgosIAWKDd9OPbnn5IYTZ0rXWpllS9pWbqPGxcsosH0aHDpBw/2HycufoRT/x971PN71CoidH7HDsgrFYkNV+ckg4O02iv1j9VJv5vnnX7zCsa2G+vrG3quvvvr0HXfc4WEa61paWupO7T+1Zc+e3R88fOzIeweHBq9PJJMtbiJh2Y7LxiRJSd41s9l4OC7XZ+GEptVmI2WTxQZTWWysGErx9VlVCqwysdvh0/h8qexneL1tu2SzyQXh8+5klc1eRZV5765EHv4mkMOzNm4v4B1avkQ2jUQKBCnFkcb/KKXCWqnJcbw7+bNSahKhlIpdq1RtHgZVqfG+nis1zvEGMRtXq1VvmQAAEABJREFUj1yfd0XZjDuKyLZtUpbL9t2hUlURPzpyLJta6rK0ZdUSuvf6K+k9b7mO3nv7tfSO67fQLVesoq3L2mhVSz0taqyj1qZ6al3UQtm6DNkOH4sfscPaWW5AllshWxXIqQxTW0JRXS7FJjZPxSMHaOzEYaoM9PFufZk1TZKXaqRCto3KTauIll1JyfU3UHbjTZRbcSUl6peSqiTcYtdAQ9eLLyyqHt5dWBn07trWVn6kI3PmWbu4a59b2X3Mre7ptiuvjviFVyt2eb9vjx0gZ/QwJUqn2cD2UcIZYsDIliiTU5SoU2QnqmTxs7VZD/I9vh5+xhxtvv/chjVkb1xL5fo6KmWydrm9vX6wuXHrWDa3+amTBbz/VZH5YxQwCly2CliX7Z2bGzcKLBAFDu8/2fDqwSP3OHUr1gd1K3J+XQf5uSZKNTdRIpNkY+gR8S6sXyyTU2Xj4v3/2fsPAMuu6zoQXefc8GK9Vzl1VeeETgjdiCRIgCJBMSiLlGnJCpZle2yPv9OMPZ6xJPvPn/HMt63/ZzyeGY9nxta3LAuUSFmkJCYRYABAZKCBbqBzrhxf1Qs3nr/2rb6F14XqBDRIELiv33p7n332CXffU+euu++r6hiIDWCY/AqjjlJHqchDtYk3vc+ePevULtYGXz1yeKfnefGGDUMXlFINgh0A40B+bHp6y5lzF37q2Guv39PyWr2Vzk4oy4JN4mqToFokTJblIMm4sizSJpmybEVSpaEtQHGnSUgrQJ1d65gS0GR1mnWGpCXg42Tf8xDy0Xcsv11P4uq4GgUeo5uzeTwxLKXgcAybjULJ1vE4jVE8VHYCJKQT13gppdatVerNdqVU0p9SNy8155dCKQWtNByLx2JbyFM6yoJirhTKhrZdaCcHpXkMPB7wsb9iBr2MCEMlF7sGe/CBfTvxc5/8GP7Gr/wC/tLP/xx+5AP3oqvoQDUXMX3mdUycfB3NuRmo0Ac/kCto9HQVsLmvguGyg2H209tbRWGgCwiWsDh+HlFjGTnHge3kodwyPLcDy04nvNIwShtvR+e2u9G19S622Y7IKlvz8/Xu115+4b6TL31v33ChNf9f/uUf+z/+1i9/7J9//J6Rf7u1q/kVZ/nky/HUy9N69jU/Vztp3KUTiGZfRXPqZYRLx+CGF1Bx5tDX6aGn30HHcAmloRIKfS5URwyUDHzlYX5xCmNnT8Iq5OFuGIFX7cIMT32rq6e6EMQfOHPm0vaTJ+Eie2URyCLwvo0Ad8v37bFnB55F4F0fgTNnzuTPLYWjjx0+/ak5q2tg3um3F+xu+PkexMVuWB39UNQjVUAYa3hegDAKeVwxyIWUUrpUsAs5GiziTe8XX3yx9Pxzz99H4rqr5XnT27dufVWcjDEWie1tC68d//jM9OxnXnrhxR+PTdw70D+gR4ZHSHpysC2XRDKHfC6PXC4HrRRtOiGYlgLLgDIkJYKYUsBsahwbztUgYDlgujGKAvpFcJlJztvgI3TF/g37NqgtzOIsmcqJ107g1RdexfkTF9Ba9EgAS3B5zMY4MMqB0pRQuNZLqevXK6Wg1AqkL6VWdKXekO120VMoteKztqyUookwFiKeo9jYCEm4QwNmlIHY0lCOBQYPDB4UT1zOcZmJDJIset6yUdA2LBL8SqGA23ZuwycfeQj/2S98Fv/VL/4s/sGf/0n8zc98Gr/4kz+KH334g/jQBz+IT3z8E/gLn/0M/tqf/wx+9iP3Y1d/GV05g76hbmz68APoPLALdjkHu7WEvLfMp/gNZkYVLBJZHyUshB1Yyo/A69uLeMshxDvuxnL/ViznKvbJixf3fPk/feFnfudf/c+fKfmN+q6NG760oafnn+/fvu0fHNy+/a/et2nov97XZ/+fo4XZ73bHpy/1xmfqxcbRyFp4AdH8s2jOPA/jnUa5vIzODQqVbTl07a3A2ZqDNUL05mEYDv+p78F//sUIk9OxBUvPByp39NzFD58bv/jgi41jTBMje2UReGcikPX6ro+AftfPMJtgFoH3cQRemKz12sXCgbHF2m2Vnq5SoVxQvl8nqZuE31hCzi3AzVUR6xK0W4FdqEBZLgxjphSUJqji4kX5vBIkqOqZw890PPXUE/dR74uiaG73vn0T09PTHadPn96zuLj88cXF2k8vL9Y+evTIq6OVckduaGBQVToqiEk8XdeFy8ydpS1yLgXJiGqloDVIAAnOwjB7aEhYDbOosYAELDZ85A8SOSKESrwszYkqg5bXwNjEOJ558WV8+WvfxH/8gz/Cb//uF/A7v/dF/Mff+wK+/a3v4vzZ88zORtD8Z2IFsB+lLEr2JQdObe1bKbXW9JbLSr3Rl1IKSq0g7VCpN5fpxOPk/JhtNdoBlE1wzgwWeSyMiQHESexsZrU1ySqMJqm3oEh4pdphu7zjopTPoadSxrbhPhzYNIgP7d2Bj91zBx558D58+kc/hh//9I/hYz/yUdx95124bfNG7Ns4hPt3b8NtJK5F0wIUyX/RQlyfwfL5Y2icP4pg/gLNc7DjFqeqEVp5eIVutCrD8Hq2IBoi2d20H6pviwpyXZXZpWjrC6+89sDv/F//7tMnv/PEyJ974IGZ/88v/fwLf+uTP/OtuzcOfXFTNf9/DVXs/2Vbf/5/3z2Q//1NBf+xXjP7SmH57JiZPNIKLh41wfjr8GdOIqif5zpaQLXiobdPYXhTJzbv244eZpvdgYrWBUbLMeAdjV72Wl3LjaWe+cX5ErJXFoEsAu/bCOj37ZFnB55F4F0eAWOMfubo4Y2zCzP31oN6Z14t2m7jPIKxF1E7/SSWzr4IU1+ARaKjcxWoUi/czgHofIm8RwhUTPrDRGwURGFI7rTmeI8ePeoszi32HDly5E6lVL5UKgU7d+4sLS4uHvCazU/GYfyJ5eXGh2ZmZnafOnnKHegbUP19/cjl8uxJwbYdOIRWimXAsTSEnpnLZNWQrCLRI8RkXykM2ZohiYtJ4GJlIWb7VuDh4uQ4nnvlFfzxY9/B57/yLfyHLz2G3//6U/jKky/hsWcO4zvPvYgXXz2CSyS3URxAqZhQkH/JBJJDJMlZKVzxacz69iucbkFBKXWVXhgZHqtkiWPlACT8WitozlklceLxkOhbykDskKPSLmPjMEtrM2NrQVsOtNbkuDHI3mGzXcECuitFDA/0YvPoKPbs3oP9+2/Htm070NfVA8nYdrl53L5xFPdsGcXOSh6lhUk4ixPQJK/R0jgakySQ515AeOkVmNpF9tsA738QOBYJbAl+uRdh5wjsARLYoT2wh/aoqDqSn2rZG05cmPrE80de//Evfv7zD3z729/u/+R9O2r/6Bc/e+b//Ft//en/7pd/9Ut/5cce+fc/sm/b/72nv/zbo0X8br9q/mGHt/i1jsXpJ/ITF47qc8cncOZIw7p0LMjPnY47WuOmJ9/E8JYeDD6wFz37R1Rp0FU6R1Jteca2EWqtWjltecheWQSyCLxvI8Cd8H177NmBZxF4V0dgfHw8f/TU6W1nx8/f4xRjXR9/EfVjX4V/7E8QHP86Fl79OpYuHYcJI+Q6+oDKIKyuIahCmeQIUCoiY4v9kEyvsRkx1rzK5ajkuHrkzNmz2yzbwqbRTV1FJ3d36HmfYZvPWra+u1Zb2HDu3LlybbGmRkdG0U1ClHNyyDPjS54FiyQsAUmbIhEzcQgQIuMoQMxMK0hcwTqQQPJNTXEyFkI+DG75ERaWGjh14SL+7Imn8dtf+DL+j0e/hC898QqePbOAS14RzeIgwnI/QpJyTwGRjmC7PBgdksxR8i1DSN9Ur/p+uwRWKcWYXon2wZS6sk4p1VatYJRGpCxEWLErRkEjhEUSaiMgnY+geCCGMYsNay2bx+okiElc5WzKMWoG3tYGmuSdSVn4MAgMEBkLAcMfRjFigl1BMcZOqDCQy+HeTSP49L5duDOv0TV3CRXHQ6WvADfXRO7iy/BPPMkbo1ehfZJbp4nYaiJ02Fe+AFPohZ/vZ+b1Nj7avxPWxrtgDe+15nW17+zEwk+cOHfpVy+NT3380UcfdRlnxVd8++Bg/bO77z3zDz/009/6nb/wd3/vt37p7/1v/91f+KX/4b/8yEf/0ec2bf3vDkbhv900OfH1rjOnX3GOvnReH312Cqeer2Hi9Sa8Cb/SEYYDw3ZU6Q7j2EzH4dJY3FO0F7o6KxP7du2dawtupmYRuEoEMvN7NQIZeX2vntnsuH7oIzDWRG8twubZKN6w7Y474DVnUZs8hnh5DOV8CK0DLLRa8HNlVDdsQ3VwM6xCFcp2oC0DpaO4VHCazdZiaw/IjtZE5PWzZzsNsGVuZrZcKhbNvv37746M/rVmw/sFrax9lmVVJybGrGPHXucj3Qq2bNmC3t5eOI4DpRSJaUwJWFqRm8YIAp/8lDatOb6G0QYhU75Cpgw0lOVC6Rxi5oPD2GBuvoaXDr+O3/39P8Zv/S//Af/u0cfwvVemsRD1w+q5DYO77seWAw9iw8674Fb6SeJyGBrZhMHhERil2HdECcQ8rij5pHKdN4nVdTzeuWoD/lMyWwEjzzkrY6DJMhkqKNYjARArqV/xN2xjWI45NbEmLizIsbA5Y86WrFCIGeWI/UT0jBM3Q02xrcsx+nIubh8Zxmc//AE8cuA2bC3n0JsHdu/ahD0P3YNyXxEeM7H1qTM8R8uQ//RCOz6Qi6FKLqJSGc1iN/zOUajB3XA33o7qrru1HtrSe3Ju6d7/+4/+6NONvN7x+c9/nr1y4CvfwReq1cX5oT2XYrvzNXdh+TFdVf/ryODA331g555f/pn9d/y9j40O/08HbP2Fnrnpp+ITr59svH54fOHwc3NzLzy5tPTKc3VmapeGc/G3Bkv5Fwq9xdkru89KWQSyCLyfIqDfTwebHWsWgR9UBN7KuMcnLmywu3s2mt6RQnH0NoRuB0y+A27/MPJbSUd33g6z+TZgZDtU74aE3MURCU+S+STpMC24OTuwbObehMGsmcTLL7xSnZ2ZGa036na12lnu6urerLXeYdt2FwmqOz8/r0+dPoVLly5geHgYWzZvQbVCckx6pAXCjEhCjYDkKJZxyWO9oIWm1wKTf9AkulAWaZVFMsVMorFRW27ipRdewB/9py/id37n9/HFP3oKLx5Zxkx9A1T5HnQMPYRi/93I9+yFLgyRSBUAk8NA9wi2ju6k3ABENo/GRshxQx0h1oZjGBI5mn+AbyGU6fDtOjg7xSyrVj4EkHsJzp3h4pwVocGDAINERFAmYIR9EluPusBnmWlV5m3pQH+2ZKZVMfWq45jZ24BowlJNaOmbYxkVIrYEMTOzIcm+9GfQW+nC3bv34iN79uHQwCC6AhLdGBjYsh1D+/agY9MQdJ5tvBlE3iTHmoHKL8NUDDPgOTQLHagX+xD2bEezdzvCTXu12ba74m8Y2fFvvvylH/nq8eP9PHY5QWkooLj+flOp+LNKRX/l0KHgN3/lVxmygFoAABAASURBVFqf/+xfX370M78yc9fW4pmdHYXvVpzc75Vh/899buH/uaXS8V/f1tX963eWO//pXcXy//dgofC/Hap2/O97u6p/uHW44+SeJICr3WdKFoEsAu+zCHDHfJ8dcXa4WQR+SCLwwvFjm3SuvLHQN+q2rDJ8KweUKnD6NyC/ZTc6995DHEKBhM6UuhBGEZYX59BYmoXvLcHEfpzL2S3bIUtac8wkF/r1E8e6pqenR6lbJK65cqlcJnEt5dy8tiwL586dxalTJ+F5Hnbs2EECO4Sc6yaPpBX4T2sS1JjjhomUbOjK91oNCScSMJNLumUhEtJaD3Di9EX82WNP4st/+k3Kp/HKkfMksznkSptQ7d6Nrt5dqFQ3wXU70WqGWJidw9zMFIJWA9u3bMWm0U3oKFVhQg2tHI5heJxkXskhGh4ly0Yk1XfozXhdt+c3+xgoxERIBGwfEgZCVpVRlCnETDujBhJQkIgq+JfbsB2Pc+XwFI9bQfHGQcirjiMS3RQyTgxWJpAMeKwMe2QbpcAbFAx2duP2TZtw77at2Ds8iN5yGZVyCaVSHsWcQi6qI164hHDyFMLZM1xPJLBugJh1gWPDc0po5HvQqmyA17cV4YaddjiydfASCj82ZutHfv1LX9r1sjElXOellDJ/c8cnvb+y6+GZ37r7Z05v/egvvvyPfvQXnvxvPvHZb/zG3Q99+WdHd3zhU/0bf++DXb2/+8HB3v9494be5x657bZZaXedrrPq91YEsqPJInBFBPQVpayQRSCLwA88AiQ+6rmxseLR0+e3N5vRxkKhS09MLcBr+UCuAKuLj+6ZaS0MbUVlZCfy3YMw2kJMwtpcHMfywhi85hyggrhYsJdLHbkQa17j4+P5+anZ3umpqWHbtlVfXx86OkiMbZfEMYdWq4Wjrx3B+fPnUO4o4cCBA+ju6k6IT0SSLPRKXSavgXw1II4Rk2JFJFNgplVpm8RSw48UZNqT0zUcfvUkvvr17+L3//CbePzJYzg7FkLlhjG4YTcGBzeiq1JCQXuwvGlg6SyWx1/B3IWXsTR1Ala0iH17tpBA98F2rIQwa6Vgx2BdBIvj6xVWlxwpY4gUiaHtQykFpa6PtiarqvSZFtr11LaefMPPkKvGybyogEoCxWCqZO4GotPIqpjxTGGom8QGklfQd6VPQ9eIYBD4VpEFFRIxj42EmMloElog2eS1DWM7zM7bkD9RpjhQN+O9c3QYh/Zsw4Gto9hULWBYhxgKl9HfWkBleRa5uQmYmXH485Mw3jJAMg0HiFwLLa4Vv9CFFrOwrc4R5fduqTZ6R+6fzZc+99Li7Kf/5298af+/OPJk96PGWJyvYuPrviU7u1cpn1jeVanMfO62O8/+zfs+evTXP/YTL/7le+556ae3b59iHX8QrttV5pBFIIvAezgCyb72Hj6+7NCyCNzaCHwfenv88cetJQ8bxyeX9s5OLox4Cw117ugxeHOz0I6GJskMVA4z8000WwZhYJiZrCOsT8GJ5hE2pkle52HpMKp2FOe7SiWm7K6ceL1e7/Z8f3R2drbf1loNDQ6jq7MbJLIAacbY2CW8+irJI8cc2TCMO++8HcVyCeREJFIxM6khDJDooYkQRCFCZv/8MELIipCUKYSNmPOcmqvj8e88i3/7//sD/Pvf/TKOnphDC6OoDN2PgU33I9/Rh+XlacyPvYj5M99A7dSX4J//CszY47Bmn0c5PI+NfcCePUPo7isAdoBIspEmRJ5jFsIYDh99k49xRm9+kziR75m3hDf39tYthoE1RsOQOBt2o2BIVmOAhFRdhujpfGMD3gC8AWPYwvA4SNTB4waPP1Y+YxHRj/3GeZoYn8iFJpG1Y831oGDFFqBdBNpBS2v4WsEjCW3FHrQTY7i/gg/u24afPLQHP7l7Ix7uzGFvUMdtOQujlQo6LBdYqMFjBtyKGnBcAzuvoWyNiH16KKFp96NV3aqDkb2li/nuD75aa/7q4fMX/1Kt5T3QfOaZzn/9/PM2j0she2URyCKQReAWREDfgj6yLrIIZBG4hRH41vHj7mPf/fbDpWJxJ1pesXH+IuLT52A6epEb3obq0BZ0dw/BeCEWpyYxc+k85sYvYGlmDEFjkfynReIaEXGYy1mTnd15r316JBH6e9974i5L2w80640NhUJB9ff383F9BZZlMcPr4bnnnsPJk6dQKhVx4MB+DPLRMhAjjkNEUQjf9xPEJFMgKRMZkEQaZdHLgk8GOz27iCeeeo6k9ffwB3/4FRw7eRHFjn70D21Gd+8w/WxcGJ/Eq8eO48LkBGqtZWYFW4hNHbZZgh3Ow4kXMNjt4KEP3omNowOwbCCMA2hrZeuKmfVVJH7kUSSCJHacD48PKfA2X2k/qbxWd+JztXpDwgoSeoDxMTZpq0XSSTBekdLUFY+bYCyNUexGjm8FxmgejyIMY2bYNk4QkcRG9I/ZryBiu5hlw3gk5JYE1xjDfg1vNiLI1wcsRzGGMW9SgBwJaC6n4ZAEu60GuqIAmwsu7hjsxYd3bsYDOzbhwHAXdnXnsKNqY2uHhQ2uj0GnhS6rhbxpoFJ0kCsUEes8GlEONVRQz/fbfvfG0cVi76e+/MrpX//G2WP/7cTyzAcfXzhbRfZ630cgC0AWgVsRAX0rOsn6yCKQReDWRIBkwxmo9Pc/9Z3vfGh5dnrEn5vR/vQEyWoPhvffh44tdwHFIcQhCU2jAf/SWbTGTiNuLqJcKkGRDNm2RXKiABNEhXxuoepUQ1x+sX81NzdXPnr0yB3LtdpeY+JCV1cXenp6UCQJaTZbOHPmDJ55+mk0GsvYsmUz9t++D7m8iyD0SUoDhCSviR54SAgUyVIkIKUKSahqy3UcP3kGX//mt/DoH/wnPP3cYWaJG7CcCnJ8zGzZNlrNSSzOH0dt6RwzghHsah+c3q1wB25DfmAPnK5NiN0qytUebNu2DffcdReq5Q4SOHBMHoy2EUMhUjGMigiRhhVXvg3Jm6DdKuUbQXubt6rLOElbEkuA58xYPAaLc5f5W4hoC0leE2iNSMkxaRJOC0oypoQieVXMoqYkNjnu5NhtRCaPEDmQziPkI/9Qtzicx9qA44TsL0bI+MT0gGRa4xbyKoSLiNlZtgoD5Di3Ci3FSKOkbHTkcugsOtjcW8bekQoODOWwu8PDSDSOvtpZdM2dRsf8WbgLF+BPnkY0Nwa06rC49lynjJafU8tBOb9k9/UtVof2HqtUfvTrjYU/978ffvWT/+r067sYE8VJZu8sAlkEsgi85Qjot9wya5hF4Ic6Au/OyX/1qa92RHFjz+Ts/P6AT/1Dv4XW0hyKlTLcziGo4gCanoOZizOI5xf4BN1DiY93q5USOqqdAAkQmQsUSV0UBbG2rIXubiv52kBCGk7CnbowNTg+PrVzaWl5g9KW6uruRmdnF9x8DvML83jhxRfw6pFXUS6XsPu23diyZStgQPIaQv70VUJUSVZDklmOAfnKQMAsX8yQzszXcPjV4/jmt57CNx57EkdeP416M4TtFokCAmZKFxdnsDR/Gl7jHCzNXF1PJzr6RlDs24pc7w443Vth8r1Q+SqGN27B/v23Q/7GrFYaymiOohHFhhlY5h2Zco01CZoJYfiPleu+eezr2t8J49XHWpk7EgKrEYPHwWPiUSDSoivELBvaBeCxKgGJK4ziOWA9ZcRJR6BOvwgOiS6JMElvSFIaKQ8GcroZD66BkIgJIKR3sJJlZdkhebV4zjRvNhz2lefj/5xyYJO8Wrz5cR2NzqLGhqqD7cx87+LS2uosY9ibRN/SmOltTDT6zOKFSjh/ruQvLpXjelzheejQFrRn4NUN6i3bqumO4nk7N3pJ2x+70PL/3DNnzvzUr3/jG3c8eupUlXGyeCjZO4tAFoEsAjcdAX3TLbIGWQSyCLxjETh3fqJrrr54b1iq9tt9g66qVtA0zJDZMRbm5lCbmcfi+Awmjp+F3QjRMTiMnh070D06Ap134EUeQsKQyMSKTFGruVJpWNgM8Disi/7FUq1R27K0WNuwtNwsa5KWzq4edFQ6SIJinL94Hk8+/T1MTk9j0+at2LV7L6qdvWCyFVGkECakMaYvqSIJYxz5yXgN38NsbYnE9SS+8vUn8bU/exbHTk+j2DHA9j2wHYVmawELi+OYmTqDZn0SDrOE1Uoe3b09JOedyJersPNF9g36LqNUyuG23Ttx4MA+OI5D4htBkdxprTlmwLmEsEi0YigEUQRQ4hovkiVmI801PG68am0va8vr99TuZbDyDyAfXQHnz0QxDSutE29+JLYV08qn2GAQE+pypaFuVARDYpro9JS4xJR0Z88gMVVwLQ2LJYt2S1uwLNEUxMeybVgOQZnnjUzeVihpg96cjc3VErZ3FrExZ7BBt8wWq7V4R7fz8qGNPV/d2ls8PFrW40NOWOs1La8aNmOrtoDW9Axqs4uYXfKshUBtnlr2P3Z6duGXpqLol16Ymrrzn5061fOYMTankr1/GCOQzTmLwA8wAvoHOHY2dBaBLAJrIvC9149Xj49P7A96NxTM5p0KIxvhDHRidO9m5NHE0rHDmH/+OVgzC9i88w5Ut+yH3zOCOaeAuWYdftBgjq0F5cTIFx0DHTRzuZwwO5wcOWnVmrXy0tzStkYjqNaXfWU7eQwMbkCJmdtL4xfw1NNP4sWXXiDh7MKdB+/Glq07SaYc+E0g9IQkAi0+aq7zMbEieVUcLSYm56fxp3/2GH7n9/4Izzx3CkvNIkpd25CrDDED18Tc7AUsMtsaBhdJmBbg8BF3gWMX8xWSKQc5kqqCFUL7M1iaeh316WPYNlzAgds2YnTDQEJWoRUiQ4LGcS3bwNIxwiACjEU9R6nWRPONolIKSq3gDeu1tVVSqZAQRSGLKQzpXlovtvZyam+XTBmzRQxw/oo3I2DmU7FXzbJlYljMgGpmQhV1Q5uiDspYyvQ1lyFt2AnAmwjx18aHNh4RcQjNA3LY6wrAyGpmbsGJaGjWK8hNSNK1lLUFZdkwtkZEChnacSIVy4p1jpVH0SmiaBdQ0C467SIGS2UMF1095ETucLioPrKx+u9+9SN3/tOfPbjpXz80kntsXzk4PWLm6pXahViPn4B/+jiCE+NYeP6EGjs9mT/XCLcdrjd/4bWZmb99YXLyI9P1ei8nnb2zCGQRyCJwUxHQN+WdOWcRePdF4D0zo+fMc85yEBXHZhdKXcOb1BIZxWzdB9wC7O5eDGwYgvzZKs2sWK5/CKrag6hUQeAW4ZOgtJrLsJh9s0hfNNOMWqlARfl6tVqNJEi+75t6vW7Gp6c3tny/Q767mnNdVCpleCSjL734LJ566jvwvSY+/KEHsW8vs64dFZJWZlc9zoNZviiKkyxnTF36XJxfxKuvvoav/9l38LXHn8alGfq5/Sh2boJTHECNj4+XlupoeQ1EcUAKZiG0ivDcXixbvZgPyiTdChcnZjA2dgEL0xd4qYiBAAAQAElEQVQRtWZRdnzctX87tm0chsOBNMfTBiRg/CCh04SiGvO4DTT5mQBXfRm2v1mgrc1VO15TIWOkplQXKQA4YWZGeRB8x0iOgTYhpEqOh+dNJI8EdGBNTCkwnIpB+pLjVqwVX0UiLwCJLqcLQ7LaDkCxK8Wh2YJ1UhYoZrCVop0Qs2FwjWaZNxGK2WwhtbbtwLFzyDl55HlzVMrlUcnl0Ok6qGjTUfCW9laWpx+u1C5M5Bz92yU394+Huwt/6+DOLf/gw3t2/K93jwx+a5PWU0OhjkY7h1HOVeE1IzuAri5H5t7jZ8/9hT/4gy/+7L958snt8ue0kL2yCGQRyCJwgxHQN+iXuWURyCLwDkfAPd9XLhU6h+rNeIMVWnZjchGNpRBxZRCNXAV2tRNWqUjS2gE1MoIF10WDc4r5yFzJL0/Va3BCDw7LDnToWG6j4XnNqT17yICAqamp+ML5C+HZ86d6G82lQkwySQ6D+nINzz79FL73xLcxPXYR2zaN4kMP3Iv+7k6QuSL0STyjJnxfSGgLQRDxkb3C7HwNL796DI8//gye+O5hXByjn9UHu7IRdnkYxuqA5ysSKgta56CdTqj8KHK9t8MZ+QDU6AOIh+6A6t4Cp3OQ/jbHaICfuGPfLuzfvRMD3V2wYgM7VLAjwEqgoJPvgWpSOE3KpxO5Qt7I06gIWUyBt/h6gy6+0UHaZ7uU2rQsukDK7VL0NyA9XwZJKwPEKpY5b86exTiB6IL2vlb0FV/DtlfCIGas+IZAuhMwOOyPPbHAN8dSUEoDJK5QIuQDgJDXBBpKsq8ksVq+RuCQxLo5uDkXBd44lfIuSq7tuHE0sDA+/kg0dnHLRzqx9N9/9PaXP/Oxe7/z2Y888J/u27P1323uqfzLPjf//x4pdPzLrV0Dn99W7f3Wxnz5tY7ILGK5Xopqi7e35mc/9fILL3+y8vxr/c8Z43AW2fv7HoFswCwCP3wR0D98U85mnEXgvRmB519/fUDBuS0K9GhUazghs5GK5M/p34SWXUbDaGYtLUC+nzo4gHmSi0YYAEETtleHaizB8X3YQQzH2EGH27GsWy1/+vOfJ9sBHnroIUzUJuwTp49X641FV/GxuyGBvXjuLL7+p3+CIy+/jGqxiA8/8AD27NiBHAmMx2xuKF9FiBoIwgZCkmSvFWBuTojr6/jOE8/gmWdewcVz87B0N1SRJLQ8iLjQjYgZVs6EpKeEUqkb5eowyt070LXxXhS3PghHsOkQckPbUB0chVvIkz+F6KoU8eAD92PLyChK8p8yCGGNVUJe7UiRzCoolo1RJK4ESZghQ0sOkhK36rXS4WpvxqwxXK5Za0/LqbzsRgJ5Zfu19eK31rZeWWyC1F/0FGJLkdraZVonUinGkVjVNcuEEFqeCPCEQlkWtG3DdgUuHBJY+csTeddVecfOtZZqB7zl+t3z58Y2ST8PKNX8kaK69Lfu3PXs1p//iS/805//K//y73zs4//8of7hf3X/wIb/80Bf/38cUPbXqlH4TAdwvqwV4xIOxoiKS2fPWtJHhiwCWQSyCFwvAvp6Dll9FoHvVwTez+OQYFiHjxzbUast3R1GqKjQ05oZzxIzXX0DG5B3i6gv1uAFAQliGaZSgU9SEYNJVRJK8LG8DnySVkNyB+S07Xd1dC4zpvFnPvOZhDUdPvy1nFJh/+nTxztbfst1cjbiMMSp48fx9JNPYWlhEXv37MUjH/sYioUCOYxBHEckrT78oAUoQ2posEC/V145gj/92tfw9DPPYWZ6gfOroKPcD18X0bSL8HNlmALpCcmnmy+hUulCb08f+gcG0D00Crd3BKZrA0y1HxYJs9IBfG8BLh8qb98yjDtu38c2HRxSyI0mwVGJzilICpFlzoVk0vD4JQYC0RnHN+pYD77W2m64LEfLPlJ/dnVF3+329rpUT2W7X6qLlPoUUhakZZFSvhquVx/H8RVzlXIKaasU47kGGhoWoXnmNVdMIjVtlg2LsLneLMeB47jI53IoF4vaVqbcqC3uvXD23I7JycmC9J3iN5WKH96iWp/b33PhNz+x//F/9vE7//1f/dSD//yvPPLRX//0wUP/4yOHDv2LTz/4oX/5uU9/+tFPHNx38aHNm720bSazCGQRyCJwrQjoa1VmdVkEsgh8fyLw2sxM/2uvv37w7MXzdzkdeUwtXIDdl8PQtgEMlF1EU1PwLlyEbrRI8FwSOBsgKXTcHCKSVxIIRC2f1MOCpWw4lhuWS+VGPp8nDaG7Meqll872LCzMf2B6bmqLMWHRcWxEJDkkzGi1QmzYsAl79+5HV3cvmLxFww8JH03Phx/GydcFTp84g8f+7Jv4kz/+Ms6ePUFS24Q2BkHTxzyzsTWvhbmwhSWLcauUke/thWH2rrY4i6lLr2PswtOYnHgOjWAKjbCGemsOOXsZ/tJ5aG8SOzZ24pMf/SD6ejph+Ghb5hEpC2EChUgZRCAojY4QqxAxBNEqWePIq++rkb+3al/tmMraPmi6Yg5S326T8tUgfinafcTWXk71lIim5VSuZxdbWi8yLUvfAqUUlFJcNwo2Y55jrPNEjqvJhZXYLM11ZTmwbQeWS5lz4Agcy2rVl+5qLM1/eHZ8dgeu8VJKmS8DrY5K7pwd+d91PO+rgdaP94fha2zmSz1l9n7rEchaZhF430RAv2+ONDvQLALv4gi89NJz2+pxvHOq0eqdWG5gemoctfo8puYmcPLoKzjz5JNYPHMeVjNCURegIpukkUSCxNGQMAb1ZSDwk0wptIa27NiyLHLTkv785z+veOj22LmLfZcuXrjdhGFXFMV2FETwSHiX6y3kSYRjkpX5Wh0zC0tYbnloBiG82CR/NbQVBnj51VeZaf0ejrzyCuc3TVIbIjQ2wPlAFUghcyj2DaJzdBQdGzdA93dhntbZpRpqS4uoNxbQXLqEhbEjMM1xlN06yvYSmtOvozb+CvpLAe7YsQE7mXl1meHjQWCFuGpKIIJJEAtxRcxSDPlFJZiQkjotPM5VAmkkNm8D7Ihvc1XIWCmuNVa7T6qnsr2d2K5Vlrq1PmK7FlKiKjKKIghEl35IFqFlrRAruiJRBVyl4IBQmmUNS6/Atm1Yl6FtC8rWsBxHWTmnh0vn4CuHn/sw56JwjddvKhUfUir4xdtvr//qBz+4JHLHjh2eUjyp12iXVWURyCKQRaA9Arq9kOlZBG5JBLJObjoCTx1++bZWrrA56uxzo65+tJQD5AsISRbmW00seh685RasQCNPopiLXDihBYepSdv3oIMmoALEzEQaHQuxiLVrh+hA8jr59NOF2kJtw8TYxB2kHMU4iFWL2dJWMyA5swDbxfRsDa+8dgIvvHIEC8zwegZokvBM1RZx+Nhr+N7zz+DIkVeYOR1PSG8rdElsOxCqKozThVx1ENWhTSgNDMPp6wX6OhH3VaD7uuD0dMMtFaFjUtD6HOLaORSDi+iML6E59gKq8RQO7RrAPfu2orvkwgQhjNE8HhJXklK2QqSiBDFlrGLEtBtEpFk8XhODDXisnDQ/b8X7RnsiYUuGS6UU2vX2cru9XW/3Ef1qkDYpUp+0LKRUdJGClKi262ITiB8JI1LymkilYBE2QPIK2IyslC2lSWAtaE1YtHJNatuBdghmX5VjOa3I33JpbvLekydP9rJvm11k7ywCWQSyCLxjEdDvWM9Zx1kEsghcPwLGKF7srdfPjW0PCx2DpS27Udy0C6pvAzOYW9G3cQs6R4bRsXMbrFwRJtaQrKsbOXB9wPUiEtgAVuwDyoexQkRWhNhGSLLYCMhUjn7mMyaw7ZLvByPzs/M7FSw3CmJ4zRBBAFhOAX6oMDm7iFeOHse3n3oa43OzWPZ9zNRqeO3USXzrySfwymtHMTE9hQbJdCtSaILEtLwRcXEYUa4X+a4NyFX6OXAedcvAK1o8lgF079mBrm1bUOztT8ZyHXKb5TFg9jVY80eAuaO4Y3MHPnzXDuxl1jVnIsR+gDiKYQw5KUlqDPkXUYsSLaYWs1KRtCagVZxporgyW4pb9OJ5elPfYpPuU7menta1y1QXf0FaTmVqk/LVjmml7spjTW1CWNeCS2E18yp1MobWmqR0BUor8P1m0Ki1DU3iKqTVsh1o1+UqyiUytjRaUVBdbjW3X5i+sOeJJ54oIHu9rQhkjbMIZBG4dgT0tauz2iwCWQTeyQg8+vnP69Pz82U/tjoLnYP5fPcGTLViRF29qI5uxMDIBgz192Kkrwdu0YEXttBsLCHiY3yQ3NlhBE2SGTeZefWbMCpCEIcI46hVqVZn9dJS+BuAmZuerkRh2F+bXyhHfqijkKxQWSSTOfiBIfWzoJ0c5Putx46dwCuHX8GFCxdw9LXX8NSTT+HcuUtYXG6SpCjUYweLpgjTux0Dtz+Irp23w1R70GR/tSjE7NISJudmML04Ax8e7A4XKLto8jHzIoMZuDbybozG1AlcPPJdVFUNj3zgdmwd7oEVeXBJllwhSkymqjiGJntT4HESSMAKyEsBzM4qQ11Asd47JXRvV67Xt9ikX5HXws34vNl35eDELpBxRK4HIaUppH49XWxSJ/0opaDUGwBjbywFw3MFQpGYas21IbptwbIs2CSvlkUCS2m7LixmYJ18zs6XCt2nz5y+78iZI2XpO0MWgSwCWQTeqQjod6rjrN/3QgSyY3inI1DdtSv/2tGxuxrL9pbYsztsEsPG9Bxyg31wequw+Xhczcygfvw1RLNnYZtZKHcZLbUM45LEKSS/LNVq+DBOEb7SsHM5lEqlZk9f32xnZ2cEvqbm57sRqyHxI79ERGtMTmRgEJoIMf/5AYlxaxnLyws4/vpRPPPEd/Dq889h6sIYmrUmlmsRai0SXGcAamg/8rd/BN62OxCObkbcVSS5HcPc/DgCEtZSOY/eahEdNlCfG8fMzHnUbB/O7bdhy8c/gk37dqGrI4e+oo2PffgDkL8tWy2VwBwgIpJpi4fmEG4Yww1DMFXM7HKcEFkYkitmoA0hOigVbUyL8s0jItkVcnY1MBxv+b1en2lnaZ2UUz2VYhOk5XbZTibb7e166tNuE13sgvasqtiNiXmOeV7jFRkwxR4yjoJWq5UQVq21TAkiLZJSKogtjchRCAjfNggsILIVDOsV/ZW2oElcHduFox2uTxt5Jw/HclXgxx1Tk3MHbBT7T5w4kUP2yiKQRSCLwDsUAf0O9Zt1m0Ugi8B1ImCMUc89c6T8xIsv3VsoVUccK59XXoiYmdTO/h4sB02cP3cGl46+hpnjryOsT8MEs0C8CMsJYJHhxZ6HcKmBuNECmDWjkeTVDXP53OJAX/e4NzoayTQuXRwf9oNwRxQZPvZvISa50SQqTFyynUEkXztACCbY4HBXmJ2cwJljx3Dp7HksLzSwXDfwVAVBaQT26B3ovuNhWFvuhN+zEVG1C6pks4868p0FdPZ2orNShhvHWB4fR+3SRfg8pvKGYWw8rLHeLgAAEABJREFUdBc6t27hSBE6Cy4O7tmF+w/eie7OCjTnH5NRx2zHCcKBJkDCHsEyBpp1KiGpGgBZlSA5AAUYvgmyV75FoctV3ox74nM9SSe+zRWQLq/X7lr10r4d4puW1+pSXg8Sn3a7lAViE7lCZGO8oUcJkV2xJ8uBsdZcKlYiZXytNZTFONqQr5yA91CIWI4tIAkxpeL5ET9baa4Ri7Dhksi6lgtHOcoyuiNoenc6yuydn7/YhewFZDHIIpBF4B2JgH5Hes06zSKQReC6ETh58qRba3n9L7125F6ShL7Qq9uN2UmgUQNaDcyOT+DShUuYmV+Az8yZiRoIGtOI6tNw4cM1IVSzATJLoEnyykfqSsXMhNnNQj43PdjfN76/UIjOnj2bG7s0vmFuYWFjJBnWMEBMP/nFLsM2ZMRQpJOurVAsONIe3nIdi7NzJK7M8noKjbCIqGMj7I13onTbgyje9gCi7hHEpSpi2yJ3jGDlNDq6O1CtdqCcz8PyYyxdmkZzZhm5XBW9g5vR0zXAvkm22f+m3l584K47sX3rJtiOzRlwNpxXDP6LQyhFwkrId1ppYjyZASSTMiStxsiYAs2xQRjWG0oKvoXIUbytt/TY3oH0KWi3iS42geiCVE+l2FK029r19nqxr4XUr7VJWQiqSIHo7RCyKplWQaqLdBwHtvzSFQmrkFGllHSPRCdBxWUImVXUBZo+ltJYgcWMqwVXW8glxNWm7hBuTsVqc7PevPv06clhzkkhe2URyCKQReAdiEBGXt+BoL4Lu8ym9C6MwGJc6tCOteP1S+fvmF1eqMzNXMLCxeMwi1OYPn0KjckZKDuH3MbN6Nq5A7arECxOw5sZg6ovIB+2kCPJtVp1gI/8YXwYZlCLeXupWi6Ob9y0bXz6oYdMbbLWe3FifOjS2ETVjyMoplaNihEZktjYQxy14FgGbIdiziExIRkMWc/H90Gg4ZsC5JeyrOEDKO/9ENzd96PZuRGelYcmgZHv2waNZdilPAlnDD73h45iuGTkqi7lAqqVDajke7F0bhoTh1/HgJPDXTt34sCunSizHXODiElUZXAh1SGPRbLBsXylgSzSQCGGjVgRQlyFxDILyzcJqwFHobzyJBtma9fDlV5XL63X9mZs0vNa/3ab6IJr+Ujdej5CUqVO5FoIQRXCKpCvC3jMzgsk+y11uVwOlmXx3OkESikopagLxCZSwdL6DSjqUFjJumoSVYuwSV6dRLo60flp55dr9XsWZhe2ArzH4kf2ziKQRSCLwK2OgL7VHWb9ZRHIInBjEXjl7LHeVhzevqjdft3d5+QrFeRdG0WSuZEtW7Dz/gew6wMPYuOefagMDMK2HRhmWsPZafhTYySuS8gFdTgksVYcgM+JEYeRKeQKC90d1fGc7898BsDhVw/vW1pa3jE7P1cSgqj4OFhZYILNwNKG/Wq4rk3J/mHDizSWfY2lwEE9zCPI96G4+z6M3vdx5Dbtx5LTicWWQVBvojY5haWpCbTqNfgkwLXlaSzOX0S0NIUSCWixXIDFTGyhswqbGd/5E6+jk2T7vp3bcHDndnTmOcZSDUFAEs0sMDkpYu5KzL0iJNEO4xgRiVWoFSJoEm5NoipElgdGzZDcGtLWBFchq0LyxDuFlG8EWNNf2l5ke3sppxD7Wl1sNwpp2+67ttxeJ6Q1LYsuEMIaRbwVIET3fR9CXJvNZiJBAprP52GRvCqlIC9NkipQSkETFomqoyxY0AlstrHFrgGLsPlhs71DWGIXaAu2ZcO1HdVsevu0Zd918eLFjXjPvLIDySKQReDdFAFuRe+m6WRzySLw/ogASYd+9bVj/ZfmanuD3lHH3Xybyg9ugrZzCGp16I4u2H2DcIhcVw9yxTIcZZOsknAuLyOeuoSStwDHnweCBcSBZF8jWHBM0S2O93X3XiCZMd/7zvdu/8Zjf/bx8anJvQ2/lYsYXiMZTgVysxiidlc7Ueno5NhFNEIb800L8w0LDdUFDN2G0v4PofOuhxEMbEPD7UDLD2Hqy6g06/Anx+D5LZieLpjhXjTNIvz6BSxeeAkTr34b0dxJlMoR6Q/tC2dRbkzgo/u24PaRPvTmNezIg03i7agIhlnjKGRfCKE0CSrnGGoNn8TIVyKBUMUksfQF50ANVxBMsGiuAC6/GO8r7DdUvtw2Fe1tUlsq07r2suhiF5lCygIpixSkeirFJlhbXmvj+b3imKQsaCevQmAl+yq/pCW6bVvIMfOqlOK9Tpy0V0pBM85ayCrvHhzePbiESFtshOYZ1PQTsqp5XjQ/tK1Ad2iH9Fay+RagXQvKUiX2vO3UqXObkb2yCGQRyCLwDkRAvwN9Zl2+gxHIun5vRODs2bPu5PRM38x8bWt5wxatOwcQahLXgIRS23CLFURWHvXIYNFrYaZG8hcCTEYiqtcRzk2g0JqH1ZqFac3B+MtQfFSfyxUj1yle2jy6efbpp5/e/LuP/t7nTp8/9/DC8tJIaGJtFGDZmmRFQR4B5xwXpWIHHLsIP7Kw1FRYDvJoFQehR/ajvO9BVG//MLBhJ5ZIXD2jSY9jFCMfqjaPcHEWdqUD1b170LN7G/qHO1FyWvAXL2Jx8jSKdoBSLkSD2djmzFls7cnh/t2bsKFagEvSisCHDSQkWsUxyKYSPY4N86ogPVUIVQqDiOR1xUpCbFb8YQDIgVFQST5vyYf0e7mjlDheLl4h1tal5VSmzlIWSDmV7brYUqT2tCxSbDFjJHqK9cpiayewQl6FuCql4LoubNuGUoqhXjlApVRS5idkgVg8x1aseV5WoFfJq4bSIOhpAbAUlKNg5SxYJK90gyahVSwGobdpfPzCNs7TQfbKIpBFIIvALY6AvsX9Zd1lEcgicAMR0F1dhVaz1btUW+zv6e5ThmRtUf5jgAWSQceC9iPU55cwOz2NqdkJTCzNw3Pz8O08M50BotoMrMYMVGMSpjnL7Cszr2QWhXwpctzctG0r9fqR1z/06pFXfnZ2bnZ3K/DKRmtAK1h8vGspCzk3h3KhTLJow/OA5SZQD1xEuT44m25HkRnX4t4HYY3uxbJbQSPWsEgYSwhRiJpocF7aMiiODqPrtt3o2zSKbpJSJ2wAkQe3WsHQlq0o2DaC+RmU4hYO7tuO0aEe5HmMcRgjJiE3sZVI9g6b2WXFcQzrhJAaKMQkpqSpACJy04jzjWCRxVt8NK5jBfEHCReTsCRkdKFC0kT/N3Qp3zRg2N8Kks4uf6zt57L5Cl/xEbvIdtyI7UZ8hKCm/bbrYpOyQAiskFYhr9KnENdCoQCllBQTiL9SKrEpIybq0Cv/uJ4UoaVeK/A0IKbO0wWBsQDNGyHL1dAkr5pkVlsaFn09rzUwPz+/eXx8vMoxtPT8LkE2jSwCWQTeAxHINpX3wEnMDuGHLwJzvKhrE/Q1a7WOchypaHaKj9pPYvHiKUTz05h7/SQmjhzD7OlT8OqzcAY7kdu2HVbvEIy2YBqLCJjd9GuXELemydKaUJaNfIFPbJVtXnzxxe1HXz/y0xcvXdywVF/KyYN2y2XGzbKgYMGhbylXZFa0jMaSj+n5JuoNEpRcL/SGveg88BCKez6ERu8OTMQlNIwNGwYd8FH0OPbcOMnrJZQ2DqGwcQQxSRGTxDj58su4eORVkhwLG+79IDbe+yEUnBIGc2XctW0nHnjg3uTvhgbKok8OkXHhhxphoJn1y3GMHDPImoTUho40j0veMQxJszIkrSaEbQLIVw1sZpo1WZSKHfpbUCSwaHsZs0I8b6UUUvhW+2ubWqKu149UrLW320Rvn8NaXcrtSAmszRuIYrGIAs9T2r/0lUJsK7qi0DAkrQKI1CyTkMYCC2D+fgW8cVEkrSBpVYRkXx3elCh20Wo2yl5zeSiKWsNJh/zI3lkEsghkEbhVEeDV4VZ1lfVzUxHInN/XEbg0NjWs4Y4uNXxnfm4RF8+eQ216CnboweEjeZekrL9rAFt37cWuu+/HbYfux64HPorOXXcClW4YZjaX58exvDAGj5lXZVqwSSxspZ3W0uJDL734ys+cOHFijx+FthAM+Z6rHwQIwgBkr7BshxnckFndBcw3InioIO7cCmfLIVT2PgB3w2608l1oKRfyynl1dMZ1mPkLWDj1AmpEeVMvuge70FUpQjN1e+7V1+CfOodSvozhLdvQ09ONo4dfxNLUJHaNjODu229HR7lE8m0QRCFCkktYDlynANvKQzKwYWAQ+jEczk+RNCkOrgxIbGOS0xgaImnkWwkMPwQi2N8bJIyGt/u+3J/0mUK6TPW1sr0u1VO51lfKUnc1SL1A6kW2I7UJSU319vpUl3qBlNOsq0ixSTulFJRSokJ8JLMKFkUKwDqlaCAMAZJXsGhEEkrOj80bHhgopeA4dvK1BJoRx1E+CKKuqbHp3qNHj2bXmSTK2UcWgSwCtyoC2aZyqyKZ9ZNF4CYicOTY+d6FZjzQUh1OlK8qXahCaT6y9wOEXgCdLwFuB+BUYee6Yef7YLq2ILflAIqbdyF2LSwuTqC2PMnM5SK09pHn49ug2bBmpqZ3zEzP7G00vapR5HwkfGFMskjCqJQFBQ2PYyzVW1huBvBNDlGVfW9/AKU9D8MevR1RWTK8LpwoQKm1gNLcWYRnX0T99LNojB1GsHQGXuMi3GgenVET5fkFeEdPcqQiyj0b4GqNxtnXEVx4DXfuGMHdd+zF6PAAIHNgBtUgom9E0hQnUAClQSSEkYVI6sUvybjG0LSrmE6xoh/YVkH+CkFELWZFTGkIerDe3CLgpvuR8QVCBttlqqd2KQukLBBdILqQS5FpWfS1kDqlGChRCKmngGRYRbb3YTHbXqlUIJlXsQvEX7DW19DA6EFudsB4ipRhND9WYMHi+tEEnWBri7BhUVrahqZUhGXZecr+U+fObbl48aLDsRS7vqXvrLMsAlkE3r8R0O/fQ8+OPIvADyYCvJBbZ6emKs1IV5yObqvQ3Y9Cdx/cUgeUshEGESwnD2XnOUEHfM5OEpVD7FSQ79+I6qbtyPf2oNZcRsNbZgaTj9Edg2LOom+om8uNarPhdQLaMjFpHaFIAjUUBNJ/vRGwrUFgl6G7NqK09U507LgbpY17kOscBEhW3LCBHMmxmjyBgJnW5TMvAs0JlLssdAyW4C9egD97DvHkOajxi1Azs+ge2ohCuRPe3Cz888dxoKeABw7swo4to+goFqAjAxWShZKYAiFiBDBxBMCs/CNJjZlqDVkfIYL8KSxFG/kplBBXNo3JyCMiZKuIvrGK2VZgaLl1b5nR2t547taa3lQWnxRppZRTPZXtNtHbIT7t5XZd6lIopVKVsTLQWq+WlVKwSFzlrwuUSqUkKyr9oO0lZcEbJsaQMU3Ph0h2A80PDUXiKtCQf1ZStmDpN6CUhs2sueW4Ns9I38zMzO5ymel2sAmyVxaBLAJZBG5NBPSt6eb93Et27FkEbjoCTm1+vhCZKFfq7FDlrirJLdsAABAASURBVBIKfPRe7ulGqacXSjskagEKOkJJx8iZMEGRj2g7ijl09fWiZ/N2Es8CIvpatpv88lXBtZG3LbIEAz63pQQTnSFMGME2Gi6JhfEjNJZbaLUMIrsTVt9OlHbdi759d6NjaIT9WMiFS7Dmz8OZOQlz8RXUTz6DuWPPIFqeQnVDP4buPoj+g7cj5xjUJs9i8vjLWCBRzVsxNo0Mwvaa8MYvoTsO8OMfvA97N42is5DnHBQc4wKhBXLpFcJJkmpYMCSoCWgV0mhIaxOwbsXZgFWEAl0TNeZnfNkvpl/SnpXtEny1l29GZ9Mr3tL2CgMLYrvVYLfXfa83plISGwOlFLTWsEhcBZJxdRwnsYldKQV5tfchZYFSK3Wir4XUJCSWPhYhWVdLWbCUhiYUIeM5jgsZJ4yirsWlxX1RFPWePXvWWdtfVs4ikEUgi8BbjYB+qw2zdlkEsgjcfARIGIQD2K3luVxredoJ/WmSsUVU+/LYvG8ntt11EB3DwwiXZ+AsjaHYnILbmIbNDGinP4lKOItK0cbAtttQGt2DIrOm1Uo/OstdcJnxCnwPLWZkPa+O0PcR+cxPBvFKxtML0VpYRrPWRBQVYPXuRnn/I9hw36dQ6h+EEy8hHHsZtee/BO/5P0Ltqc9j+cUvI7z4IgnKMrbs242uvbcj3rQbGN2JjQcPouUt4fzrz2Pu3MsY6gjRyTlHp19Fj9/Ag/tux+2cZ2+uiGIEaM8gWDbI2RX25/K4V8hWzMww48KyWRdvp/56ba817to6OdvXsslYAvFp901tYhdIWSD6jUD6uhEotRJPpVRCHpVSEDJZKpWQklfwJWOm46eS5je9lVJQSiV2pdRqn0qt6NK3UioZQ3QhrEopZl7tBOy70mp5OyMVbW00GkVc7ZXZswhkEcgicJMRyMjrTQYsc88i8HYjwEepqqPgqqITKd1awDzJ3uRrL2D81OuYnRpDUK9h+rWXcOHZb+HkY1/G0T/5fbz6lT/A4a/+AY6yfOHwswgbdfT19qGYy8OChmS/5PuJTG9Cuyw7tDJTSy6BODLwmz7q9SbqLR+OLqG3fzNGNu9Gf/8wWsuLmDh1GJde/TamjnwHCydfwOKF19FYGIcfLPPhfQB5NK8cGwEJcpgvwunsQqm7ykyoDzevUeoqIg6XcOHo0yh5c9g30ofbtowCoWR+Q0RBBMN52JZDPUQcxUBsklAKmUqRGPhxtbLYWb1KckVPIXVrIXVrbTda5iB8myuwXn/r2drHkHrB9WxSL34CpVRCHJVSUnwTlFJX1Cu1UpY+lFKJf6q7rpsQT5LJK45FyokjP8SXYt23Uiv9KaVWx1RKrfpqZnlt205IrPQjZYdrhTbL0rpSm6sdOnfuXNdqg0zJIpBFIIvA24yAfpvt30vNs2PJIvCOR0ApZfgYNe7oyIV5BFE8Pwnv+GEEx1+Bd/YYgslLyNXnYcbOoHnsMBZfeRaLrz6LGh/NLx59AQuvPo/FIy+gdvJV+s3CCeuwjEdSESLiY/ogDuETHvVWFCDiY3SBR6LoGwXlFlHsHEBP7wAqFmDGT6BG0to88QS8Cy/Cnz2NoLWEuFBEYdMudO69G5Xt+2FyJTQDH3nXImG20KovYOrsSei8i8HdO9C3YxuWohYaS1PYPNiB27YNorOagx82EZCjBlAkwQyvikhcfRj5ugAf+wvZoXX1vV55PVvaQOpSiE10kSnWllP7jUiGjvO8krym/Ylci/Y+pe5aZalb6yO2a4FrBylSv7S8VkrfArE7jpO4S1kgpFVkYrz8IeV2XDavCulnLaRS2ogUwmpZ1ur8LMtOsr224+Tm5ub2T09PV8QvQxaBLAJZBG5FBDLyeiuimPWRReAmIjAwMBv09XUtVvLOYr6xFOnzZ5AfPw9X/ug/iavDR/4FEkhrYQaqNgfLr/ORvo+C4iN3EshwZhyzR5/D4smXYUgWbXjMrEWISFr9MIAXhWgJwgih0Qi1w4xpDkG+A5rE1eoaRuyWSDTnsXj2FTTOPA8zcwy6cYkZ3Cbcrk507T6A7rsfQte9H0PlwP1w+4bQ4tgFFaLgL2Hh3AmMnTuLcl8fujdvgd1ZRT300dvTgd3bR7FxpBfajtCKPQScd2RxHpRB1IDSAaMVETHx5ndKiFIpHu36emWxpVjrm9pvVhqS6/XarO3/ZsvS59o2YrsalFIJKWyvV2rFJv20I/URgioQQqm1Xm0vvqnPWin+a+uVWhlHKZW4K6WSvpRSXHMa6UspBa010vFkTNGVUs78/PyW5eXlTvZtI3tlEcgikEXgFkTgjd3nFnSWdZFFIIvA9SOg1F7/rr37zm4eHDw5XK0slluen2+2YovkM7YUPCIvf1C+XEGhdxD5TduRG9mKrj0H0HnbXtjVKhYunsWZl59HY36ahDMmadAkFTp5NE8KAUu7gLJhdA6R04Gg3IugewRB31bUOoZwPsjhQguo2TmorgpMtYCwxAxdtYSO7Vuw9f4HUL39DujtO2Bt2YLunTuTrw4EC9NoMuO6cPwYrK5+9I1uh+8FuHT6BNzIwx17dmPr6CjKnL9BTBLtI5DvtGqNmFnXprcI242hdMSsZkyYNwF8kejwE2+qE7tAKkWuh2vVref/dm0yXgrpK9XXk9erX6/NtWxpf8YA7eQz1fnonutihXC+uR+1apJ+UohRdJECpdRqH0q9oV8mp+KSQAirjCcQXYych1Wv13tc1+0/e/ZsWWwZsghkEcgi8HYjoN9uB+/G9tmcsgi82yPgwHn5wO37f/tTH//kv/zQBx58ttTZPdfIF0NvcBAdJI29++/G8N0fxsaP/hRGfvqXUf3xXwA+9lMof+Kn0fsjn0THzr3QuQJirRBEETwSyLgJWKFD2FCBQuRrBCYPVR6AM7oX+b0fQPHgR5G/6xHkDn0CuQ/8JEqPfA49P/2r2PC5X0XHxz4FdfsdcLYyk7qxH2a4jHioiMLGXmy78zaSIx9nX3oWl0iay9rG3r33I/RzmD97CZXaPD6xbzfu3LIblUIX5wMsN4JkbppzhAnBScEtKTTCGkJmZOOr/IUAEp6rklYhVYIb8RG/twO0vdr7Sc3ttlRP60SuZ0vtIgXX8pG6dh8pXw1glljqxF9iE3FNiO66vImhInUppF70lTb8NGS+9EnfK3UrJdEFK6WVT6XUKpkVAptCa942WRakLLpS9AM02xfYcmhiYqKTMntnEcgikEXgbUdAv+0esg6yCGQRuOkIPPLII42t++48umX77j/YeeDgfyxv231qYP9d3uid96Jv9+2Y9Awu1kPMOGU0BjZifmADJpmFXdowCr15M8qjw8h3V6FcB5ECkt9/ipjFjBWi0CDkk3kFB4VCBYMbNmHrzj3Ysmc/+rbvYmZ1J6r7DqBy+yEU9h+Cs+cg8nd8ANV7PoTCjl1owAMKEWzHg6PqCPw5nBs7i2WvgdrYOPRcDVu6+5EPY8ycPAU1O4tt1Q7s37gBnQXylGQOIMGxkHcKUPSLPQ9x6NPIOSIWqnVVggq+SHiuWi91dLlmvfi8XXAAvjnfNeQuHVtkivXGulpdu32t3t6P1LWXRV9rk7JSSkQyV1HET8irSCGSYhPCuh7M5RsI8RGYlWNN+kp1sa8HqZf+bdtOvkKglOI5V4ku5PVynaJe4Hw2jI2NdSN7ZRHIIpBF4BZEQN+CPrIusghkEbjJCCilzJHlZf29yCl8yyn0BTv2Fks7Dlj5rlHMz/uYW2zCKxRhursQlPJYthSWbI163kFQdhF3ODAlC5FN4koCEhEhSWGoDPw4gh+FzHoGCFotGK+JuDYHf3YMQW0cpYpG10gXujb1oTzSD6uvD1H3IOyRbXBJjn0nRHPpEgqLF6DPvYq5l57ExPFXYJhBLVZ7USp2QbdCLNAWXjqBXhVgK/voLlckzcYMbQjDOVgx4JDIapJXgRUySCEJDm2cKkCiJASoHfSg2Yh4E8QvNbbrqS2V16pLfW5Ecnrruq3tf21ZGokthZQFUhYpaNelLGi3ib4Wa32kzHUkYhVxHCOUv/DAyUudYG0/UhY/gejtkI6kLHI9SH+CtI7ENCGsYhO9HRazsLbjKJLbXKvV2jA3N9fDvq20bSazCGQRyCLwViOg32rD70u7bJAsAu/RCPzTr3+9evzc5O3n5mc+e8LzfmVpeGRXs6MvPzPVxMnnjyNQOVQ3bUF5wyBii2SOj9ltHUNZEQLloWka8C0fISI+go8RGkodIaCvbyt4JLoeyeZSq46psfM498pzOPP0NzHxyncQLZ5G3l5ApRyio6TguBqNwCBSeeQqnch35jBH0hq+9iyaTz2GuSceg1mYQbWvFxv2HEC5bxiT585h7tWn0evPYAv9+zurABTCyCf5DKARQQmJagWwSF4do2EbCwhXYGJNPxDmTcDlF4nOFXViXmtrL0t9inb7W9bx5rm95b5IJtvnluoipU+RAtHXQuzXQuqvlAIznGgnr1J3LZIq9WuRjqUUbzSI9rLoSqkku6qUWj0/Sq3YSFSTrw0IcRUiq+SltS3ktdFoDM/MzBSRvbIIZBHIIvA2I5CR17cZwKx5FoGbjQDJgiaJu+/M9PRfPjw29mvlA/tG7B073bElD6deOQm1FMHdcQDNSj+mFluYmpiFItnrcHPo0BYc30PUWIaDGJYyUAow/Aj509wgWm4eUdcArM27ULxtL5ZLRSzHpLkkssH0JZx45utYOPMS1PIErKABK47hzdRg5pfRRZI1WnIwe/QlPP/FL+D0d74DywtQ2Xkbttx+O4Y2jXDMAEvjZ9AZLmF3TxkbygXYzPSaIIRBwMkEUBxP+rViw3KckJzIKEqLtNbizBVijsVY0LZCEiWOUhayJRD9VkPGuFFcbezrtZd2V/NJ60SmEN92Xco3ipV2V3qv2AwkhkJmpSx6CikLpFUqRV8LqROstUtZKbVKYC+TVK7DFZuUBRYzryJNHCvOY7tSaufy8nIPslcWgSwCWQTeZgR4qXubPWTNswhkEbihCJAIqEcfPeL+t//hj37yD7/37C8z4/rh6p0Hin5PRU1FHmqNOoyTB3buQ37DLsSFQSi7F5V8P7pVB3o8B6WZJtzxRZTm66i0Itiej4hkthV4WGo1mY11gU23oeNDn8LIz/4yBj/zC9j8c38BvR94GLnBjSiS2DrT5zH/wmOYP/I0ifIMSn4d25WProsnsPjtb+Dsn3wFrdfPIOZYjtWFjsEd6N26F6qjA3Oz57E4dgRVs4D9mzZgU08fOrQLy49gk4wqklb55SwVx2CimCTWIDYxfBXDU0BLaXiwEZDIJryWbVJSJZIxwlsB+LpeO7rcVN905ttcF9JvCplDqqdSbCnEluprZXtdqq8nxSaQ9iJ5d7Ai+Ck2gcRSMrACEkdIuR3iI2CT5PhEpkjtabldkoCuFkUXcprKtbqUUwLLsbuJbadOndqy2kGmZBHIIpBF4C1G4PtEXt/i7LJVSpftAAAQAElEQVRmWQTeQxH4ra9+tetYbvwjjx8//ufrSn/Qs3KD0w3PGpuaRb0VIu7ug7NrL8p774TuHoRvleEFOWZZHahFhfDiDJaPnUD95Eno+UU4LQ86CJjFBGKHfpUuuFt2ofOg/PLVh4G9B9HaeQBq/0EU9x9CceMORHx8XwiaCC+dxvxrz2OG8MZOoXb8Fcy+8BzxMpZPXEQ004KFIirdwxgY3oyOUgULExOYOX8crj+HvZv6sHfzRnS6BVhBDE4UCENOJCIZEki2FdTBTGucgBbOVSU2clbE/CChYdlcAfAlBCoFi8n7auXU3i6TBms+2utvSF/TPi1eq23qIzL1Ez2F2FJ9rWyvS/X1pNgE0j6VqS5lgRBWgZBXiXEKqUuRtrmWlLrrQSmVZF2VUtBar0KIq0C+SkB7jvPZOjExsQfZK4tAFoEsAm8zAhl5fZsBzJpnEbiRCPyr7xzuOlEP73pyZuoXZqvlD6HSORzWmvbY9w5j6oXjiOZacEgUc7v3wd28DUGxjMByyAk1vJpBNO+jdf4CSearWDp7DOHyPOLARxzFJIY2olIX7M17ULmbXd91H/TWnah19WGu0oOl7iHYW25Dxy4S2a5+KCEY9QU0z72O6Ze+jamXv4sxktepsXHUaySgqhu5nm2ojO5EZWAYrm3BTE1i4bUjsOamsKmrhDt3bkN/pQo7UjAe25C4xiGJdEQSHkeck0HI7GpgNAkzfZhmVbRbrLeiiBlZEl7aDAmsxE9kO1JbuxRdIH4i27HWtrbc7vt29Bvtdz2/9Ww3MpekHR1F3ihiZr6FuApEF6Rt2dUVNwtiF9ubYd5sokWpN8gqi6tvpd6wk6xCYGkNy7ZFVySvw/Pz87s4nrXaKFOyCGQRyCLwFiKQkde3ELSsSRaBm4nAc88958xNz+6dWmr9zLP1pR93Dt7Zo0pVvXzkDJa/8iTC504BEw3k7AqcXmZcO0rJL1xFcoknxzNNfiw3YM1fitXMmSiav0jeugQvDiBJT9/YCEq9cPfeh8o9H4HZQuLKR/yLjotGroxlp4yoZwjF7bvRufd2+HYeIIm0axPwTz6HsWe/jubSDKzuXuS2HEBu+33ouf9TGLr7AyTUVcxeOoOF55+Bc/oEthfyuHPrVmwaGobf8BB4AQxJKHOsSMhrHCKSrwkwQJ7SydcEQpJY0McOI+RIcF3O24pJYNuIK92TN4kNUohB9FSmeloWeS2Iv+BaPu9E3Xpjrme73tjSRiB+qbyaLvUkh0hJqkgpB8zMi5SyQPxSrC2n9jekjHZjUOrNxFXIq9YWNOs0SSzn0lmv1zccO3asyDH0jfWceWURyCKQReDNEbjZDeTNPWSWLAJZBK4ZgXpxYPP3Xj3y8WNjk58euvve8oLl6gtnzmP25HkoX8OqDMFyOhFZBfiOgyCnSABDxCQe2kRwrQi2X8NQPqptyAdLnXbLV5GHkNm1VqwQGBdwO2EN70TYPYpWqQe+W4bJFeDmXWjLxvTYBMbPXURndw+KnT1QJLaOitBt+ahGSyjrAJu3b8aBjzyE7T/yMQzuJNHt6UHcrGP+9HE0T7yOO3q6cPfWzRjt7UEUeGjUG/A5x5BENIEJEVEX8hpy3pwhAuZgQ9pj2g1tIDTJrRLiSpDEJGT1WgEUn7RedIGURa6F2Ndirc/bKa/tW8pr+xNbirQuLYsUm0iB6ALRrwfxE4ifSEG7LuV2QipZVxJGCFYIrFklt9JOkLZJ26U2ketBKXWFWSmVfGVAjEopCEkVWJaV/NUBbenEJmWO5XCcLhLYLY8//riL7JVFIItAFoG3GAH9FttlzbIIZBG4wQj83re/e/uy49xpVbr7u6sDav7iDJYuTpLoAXpkEzo3bWeGsxuh66DFDGUQxoBjQ9sgAfBRdBtmsBIFvblwrBQsLeVada29FsQvdDoQd2+ENbQbdscIGlGJZNaGiWKopRYznUC+2YQ6fxbxiaPU6+gfHIZb6UbMDKxSClZQh1ufQb4+hXK8iGohhG5xjqeOIjxzAv0c664NQ7h/905s6u+GpUM02SayDTzS00bkox74aIUhAhJq+R+/gthHqFpEEzF9ooTEGmok2yA5h6HdIH2R2KyS2FS/GSn93Iz/jfhyQnyb60LGXg8yxlq7MSvHLHWCtD7VRaZor1trk7rUJpKkMJmn2JVSiS7k1fd9CESXGwjxa4e0lTYiU6Tldin6WiilEmKq1JVS6xXCKlJIq8C2bRA06cr4+Pj2ZrPpIntlEcgikEXgLUZAv8V2WbMsAlkEbiACJATq9bmpza1CYTTXP+TaugRvbAFhaMMd3Yzq/jtQ2DCKMF+CD40oMoi8GCpSyLFcIt2roOH35bxLVQijnAuj+pKtogikmIhK3XBHdqK0dT9Zai8aLRteSzFrq5jVNbCXGognJxBfOA1nZgJdxTw6qt1QhQpCK8cjUCiQfNjL8wjHT6Fx9gjq51/BzOvPoXbyVXR6ddw1MoT79+7GYGcZNrOooUfizMxri9lfzwTwYh9+FCAgYQ4jIOYxJASJdTGPKmKbmNlWVpHCKkKTuCrSVyQki5NIJGOVyPay6IL2urQsMoXUi55K0d8uVmjmW+tlvXmsZ5PeU7vIFKldyqKnkHIKsa3VxSYQu5wDyboKhLyuZF/jJPsqdeLTDmnXDqmTcipFFyjFtUWQiUKpFV0pBSm3Q0irpa3EblmJ1ADKs7OzmxcWFlzq2TuLQBaBLAI3F4HL3rKZXFYzkUUgi8CtjAAv+vobp09XZuNwKKiWOt2BIWYnmRWNi7A37kDxrnvRceB2xJ1VNEhUgxAJabV8wPGAQsuQPIamN2wtD+ngJT77D/yFeSdqtTSMQqRc2AMjKO3Yi+LmXQicEvxAwWsYxJ4FmwTZmp1H68xJ+OMX4MYBuvp6oYsVqHwF2uY84KBD23Cbdfqcx+Kxl7Dw6jOonzyMDr+G3cM9uHv/LuzYNAwVe+y7jqDlIeJkvVaDj6SpxyHk6wJxzHFJXA1ZqqKuSGZZkRBSmhEb1pPEUgAgNaTCGCX1NCTyamWxt/u062md2ARSvhWQKUp/Ka7WZ1qfSvFL9bVS6tZCfFKb6DcC8U/8GMZknpQKKgmrUgpa6SSenufxHAW4GnFNzgmz5Ylccz6w5qUU+79sU+pKXSkFpVbQTmC1pWHZFrRlwbIsxXmX5hYWNot89NFHrcvdZSKLQBaBLAI3FQF9U96ZcxaBLAI3HIF/e/as2/S826xKcbvp7OhEZzfmmgrYeRfKD30CuQc+jPrwBizYgM/sJMjwnEgjHzvo8BXy8x6qCy1/c4jJ+/t7nph47eWO5lKtqrSFkH5QOXTt3I/ynjsQ9A5iKdZQJAvwFPSSQrkRozgzi+jYawgXZmA68oiqZaDciWK1H9WOXpSdcvLVghKJplNbAMbOIT92BntKGg8d2IEHDu3Dxk0DzKw2YFSckKM4MAiaIcks86qtFkLfoz2GERIUGto5PjPHKgQ0y4ZE2wAJeTVCasluRZLAQBCznUi6JGXRBe3lVBfZDqVUQprEJm1uFOJ/PRjwn3kDa/zfVEzHbq9IbSLFrpQS8ZYgfaSQDkQH58igQXrV7NswlpbScB0HmuV6vY6UwK7NvkY8toj+8jWPMIqS8yMkVvoVyBgppCyQslJKBIeVs5qoqx9KKSiloLUWsroC24a2NGRCkYlLC4vzuxzHGd67d28B2SuLQBaBLAJvIQLcUd5Cq6xJFoEsAteMAC/0eub48cpXnn/54929/Ttrda/00uGjOHN2DLFbQjNXxoLlom7nIF9xzWkbBaPhknjmmHGNZpeRry+hx/gTG93oVWtmDIuTl0rLy0tug6SwySxrde9dcDfuRNg1AK9chcUMbqBJbMkptKXgukCL5CWanQZchdZgNyZ0jKiQx8DQMO7Yfyc+dP8HsHfnTmzo68ZIbwV7tgziQ3fuxkdIWvdv24jeSgGaj/+j2EcY+ohJcsk9EXHS9eVlBH4LJsmmGvh+AENyCnJcxAqaECn8aoUUgVzLgJwpkSytvg2NAjGITCHl9SD1Yk+l6DeDt9puvTGkL8F6dbfCJn0LbqQvTdIofkqphERKOyGvvu/z/IVIM7CJJGGVeqWUNOF54cKhJrZ20LT6VmrFVwxKqWQMGTOFUm/YlFIQu1JqhcRalpQLWuktlmttqaNeRvbKIpBF4H0agbd32PrtNc9aZxHIIrBeBD5/+nRHq9i9ZzKwHgo8e8g/M2UtP/cKWnOzUK6GzpFZwgZ5IVxfw2lgBa0YVr2JgrcAt3Gp5XqTx3v14ouvvfDNPfX6TFc9aDlNy4HpHELP7kNw+jYhylcR5QpQJRfGAVAAoiJIjBVqGggHeuEcvAPO/YfQGuhGwPELhTxGhgawf+9tuPvuu/DABw7h/g/ehYP37sPu/ZsxtKELHUUbDkmlDsiW44hENSBB9SFkqNVswWt5ED0Mw4T4SAZViCqbkJzyTSKbkiDOilUm8eOHFClWyuKTGPjRrrOY+KwnxZZC2rQjtV9PvpU21+uzvV76by/fiC5tUlzPX/zER6RAKZWQSbEppZjo5MkH0Gg0k/MUyF+G4LkS4ipYOV8Gij7ylj4Eol8PSq20UkpBqfWhSaQFSimIvAzH0rp3uba8f+rMVC/HU8heWQSyCGQRuMkIrOxuN9koc88ikEXg2hF4YWyuZ6IV390od+9eaKJcn2tCt0IUqx1QORtKW8xMatg+kGO21a7HsJhStUkK7WYNdv1iXIynLnQ6tVcwf2zs9cNPHWy1ljp9E+kwX4Y9sBXFDbfBlPoQ6Dxi9mcsAC6RNwidGE3NFGhnGYW9e1C59xDK+/dAdXfCi3xYCFHOu+ju6sTI6AZs276Z2ITRLUPoHuqEW7bZUYQ48BEzoxqT9ATUhaw2m00IhPwIcQ1IioQMCTkhGUkIp0h2sPqW8tUgTmmd6CnElurt8mr21Od69alfKt8JefU5mFsy3Bv9q9V4i02pFS6olIK2rIRYtlor50vOnZwvOVdy7kwcQ4DkboM3G5SJnRJ8SX8pWHzTW6k3xlJKJWMppSDrQGBx/LWgXSZVqi3V7pqamtoA8A6OH9k7i0AWgSwCNxMBfTPOmW8WgSwCNxaBo3PL3eda3l2tgcHqpNHWYgcJ4Z696Ni5HTGzrnxiCxVpOJEF7QGWH8PyPFitGqzmpIkXTi73FurP7t+UOzp54Ujx/MnXdnheIy8kVZe6UZC/6doxiJYqwidrJU2F/NIUVRgSiDiOYBCg2llB15YtqAwMoZgvwiWh8JbmgKBO8kxiGgYwzJAiMlDsRAlx0cyIshDGYfKoOaCP73sQKQSo1WolGVghNkKEUkKklIK8xJ5CyilSWyrX2qWc1omUcjvW2taW1/peq77dV3TxTSHltwPpZ732Ypfwrq0T+1qblMWeQsopxJbqEnGl5DO1rEiSRNg810Ie5eZCzpmcOzlXQlBTSF+rEDLLCabl4btUpAAAEABJREFUlZ7e/KmUWiWqSq2vy/gCGV+Q6rYtN0Wwl5frB5qet/ns2bOlN4+QWbIIZBH4IYrAD2Sq+gcyajZoFoH3eAQuWqow5rr9tf4+3Rrog7V7B1xmPus5Cx4JAozmI3mL0FAhdQB5kLw2p9Caei2smMnX+vPeN7bklqZjr36gVa/lSD50qB04lX4U+7eigTLpaR4Qxhqxg4jsk32TT0ArAyckK54ZR+311zDz4hEsvXYWhVod4ew4HL+GghUhZztEETnNbG6cg/E1glZMcholf7M1ZD+hAppCXoMQQoQEQoLkl4FEFwIrEEIkxIczWX1LWbBqaFPW2teWU1exC9KyyLScSrGtB6kXrFd3NZv43wza+5F27WXRxSYQ/a1C2qeQPtp1KQvabUqp5HumQhbFzrWD1uWbDjlXYhPIOROAxBVcO7j8krq1uFy1rlBKvYnQCmEVyByUUhBdiCzA+7WW1+267g6uI8m+0pS9swhkEcgicOMR0DfumnlmEcgicCMReNQYN1eq9nj53KhXKlvOxlHkNm8Euqpgtgkx5FGvgt+KUF/yeVE3zII2AG8KqnEhcltjcxu6K7+9eWTwe89/48+YdT1zRxiR4yoNp9yJfPcQrFIvWnGe2VUHiDVMGMPRNjQJrE294Idwa4tYeO0IGt/+FhpPP4fa8bOYPTOG+vgYOh2gs5hDxEf+gR8hCkP2A9jGhsMnubZyAFgJgW36PklrREK78n3XlAgtLCzQHtAPUEohJUVoeymlkro2EzmSWS0KQVot3ICynv+q7RrtxWctruF+U1Xt/a5tKHXXsqX1IgWpr+iCtNwu2+2GK0CplRiLPYX4K61XCazcZMhXPeTciU7SSL4aJ5DzJgQ2aUsSu6q3kVnpbz0opa4wK6WS863UihTCKhDSmsKRv4Rg8S5MmS2XLl3iD8YVXWSFLAJZBLIIXDcC+roemUMWgSwCNxWByWMXens7SqOuW+hqtDwdFfMISwV4JBMR05iGmU35c1PGKIBvgybiaBbKuxRX9NzMzoH897aNDnz34a0bGufPTWy4eGFyYytQyip0oNjVi2JnH5TTQdqSA0g0mRwl+TVwtIJLXthBFJtNmIsX4L30AsITJ6CZcdWxgybJst0KUaFvh62gTMh+QigVgxQYSr4+0DJMtRrEARBwvn5o4PlB8ks/Qn4EJD9BqVS6lMvllphZi4SgcDLsR4lIoNQbemK4/KGUghCly8UbFmmbtVI6EFsKKd8Ibtb/Rvps95H+28tr9evVi//1fOLY8PzhCoBh5xmU5pDzwvMDIahy3oTAtpiBFQIrtvgyWRVdxroapLO1dWITKKWg1ArSsozbDiGuadkR8qq18lve8MT0xAb2a0u7DFkEsgj8YCPwwzS6/mGabDbXLALv9ghI1vXc/OJOLNcPBPVWcfHSuPKCEL7S8IIYKrahfENiGAMKsN0YsVlA5I2ZfDS1OFBsvvqRe3b84caKdaF24UJvqxVunpparDZ8BbvUiRzJq9PRCWUVoK08lNIgD4VtqUTm2GeJhMRZqsG7cB44dwoaEUo9/SgzY6uMi65CGZ22iwIpj8U6gORVx1CCKCJxFcSck2FmNYbHzKzn+ckvaQXM1JK4hiQ9MyMjI9+qVquX+PjXV4oD480vpRSUegNv9ri2hcTm2g7r1N5sm5v1X2fIdUxmHdvbN62da2xiQAECw/O5AiGzK5oQRiGvPF8Q8ipIySvPI8TeDul/LcCX2CjWfSuloNT6kPEFQl6VWvER8irlRrPZOze7MHyxVquwf7Vu55kxi0AWgSwC60RAr2PLTFkEsgi8xQh0A11TzcYD07MzHzx/9lx+7thJFTV8aONABQo6Itk0GvJLUlHsUdag/Sno5Ythl10/cdtg8Suf+dh9X/oHn/pU7fyJ8yORb0abzSDPZC1UqQJF4hrnS4jtHCyXfWoL2rFIgjVi/rNsBRP58JcW0ZqfgSE5zW3fgs6d29HZ0wN6Y5AEuJME1iXxhfxSFv2D2Eckf8BVARYzwpZ8FSGK4SektZF8X1KIj2ToSEYk23rk7rvv/u2urq4TuVzOI/lA+lJKJWQmLadSqfXtUq9Uex2S9kopyKu9bykL1rOJPcX16lO/d0qat8hd15u32FKsne9au5TX+vB8QexCVuUcCuQmRM5lzBsdqZM2Iq8F8RGIj0iBUivnSHSBUmr13Cn1hm5ZXHlai0vyVQZRGo1GhZng4bjRGGJZEdk7i0AWgSwCNxSBld3khlwzpywCWQSuF4GnTp3aW+9w76ireGR5dkabji5YqkjS6gB8bK+ZfXVIKS3VgK0WkVdzUIunMFLyz4/0FL58++bhL+5GxwLHUSeOnO6en611Mc1pWTmS1UoVbm8/7O5uhI5GwJSrySlKgzozpqFNsmkF8ClDh1ygxDGHutH3wF3o3rsNxokxO3UJBSeHvFOAxX+aLEuR4LIVPPgI+C9SEYLIQxS0EPp1BB4RsMwxSDgiEpFLBw8e/M6mTZteJ/lokhwpZl8T0sJ5r76V4hxWS0gIlBSVUm/yFUIkkHqB6ALRlVIirmij1IotqbjKh7RfD+3uSqkr+m2vu1m9fayrtRUfqUvlWn29stjWQtoLeC6SqpSE8lwkcZY6qVBKiYDYhbwuLy+D5wy+769mYsUu7VNIW9FFClI96ejyh9jbIWalVBJLpVakjCmQtSH1MlfRhTSLrpUucbL9586cGfz85z+vxCdDFoEsArcgAu+DLvT74BizQ8wi8H2LwHjg7Vl27M3NjnIBvX0o9w4iCvljFkTIkXBGcYAwrqOY89DhLsH1J6IeU5vb1FX80x0b+h7/yAMbL/7jfwyzuIiOibHxoeWlpW6jjLKKBTjdg1DVfsTlKlSlhDin4POSn5BYl2PkLQQqJAKgmoe9ayvw4H0o3b4Huc4CosUJtC6dQV+1jHyugJgZ1pWnzhpK28y8GnjyZ7GIkPCFsAY+M7khoihIsq8kHdOlUum5rVu3fn379u01pZShTRFJjFm+QiaFto/r1be5JmrqnxTewoe0X4u30M27uomQyKtNMD12qRcSKqRVyGur1UoIbLDyNZDkT6JJfQrxl37XQuxrIWOsta0ta2ZdZY20Q2mVi03UPzMxsYlZfMcYLsi1DbNyFoEsAlkE1omAXseWmbIIZBF4ixFYMmowLJeq1sCgVdq2DU5XD2LLJTHUkEuzyYUodALF/DLywURUaIwtbO10n97cXf3q3Rs2Hd2hdni/8RtQ8/MT1cXG/EC9tVSNrRj5rk5YXQMIO/rgl6ow5TziPMkrf4IjZmBBYswn/ZCsqTEBHGZdKzs2ofdHHoI1OoRmbRr+6SPoqk1gQ1cH8vJLZEon84qkobHkGwQImRmOopiZ14iZuVaCgARW/hpBQOaTz+df7unpeYyZ16MSIpIRrfhKyQlVCKQOwJsECcqbbGKQNgLRbxVupL+rzedm5/BW+3mr7W5kfunxi5TzI20ky9psNNGo1+GRwIZBiJgZdTm/khE1l79GICRW5pZK0ddC+kshY7TrUm6HjJ9CvoN7GVYURgNT01O7Z/3Z8uOPP26lfWQyi0AWgSwC14oAL33Xqs7qsghkEbjRCPDirjxtl6J8ybW7e1Ec3ICwUITJ5xEqCz7TnFanRmXQRk7PwV6+UKu2Zl95cNum39/e0/P8T99226yMxYu4ajSWi/VgqbsRLZXlf8vqGOyHqfbBK/XAL1QQ5NmfEyN2DIwNEmODKI5AJgnjN4GgiVK5iA0H9sPXBjOnXwNIXveVFIY7i7DzNkJtrcwrBOJAgZwXhrqJFYIwxMovabX4mLmFIAhiy7YnOjo6vnXvvfd+l5nXOolNzrIsh3PmsAqO40AICsvXfDNOEKTk5prON1mZ9inyRpvKXG7Udz2/G22f+q2V0qfYBKILRE8h5XaIPS2LniK1iZTjbwfPU3JueM7QajZRX66jSRLLGxLesIQJDG9apF5IrEhB2ne7lP7XQzqe1KV6KmX8FLJGLusqMnHv/MLifqflDHJtudI2QxaBLAJpBDJ5tQjoq1Vk9iwCWQRuPAK8uKuTgAtjdzeW/eLM9CKmJ+YQwYLRfLavAlhugHI/s7DhNFC7iKpZfv3+zf3/ZsdQ+QtdBw9OrY720EPwjOcsR7V83TQck9eobhxBWO4mce2Cly+hrkI0lQflxrB5yVfyk2wMSq4Df34KUydeJ2E9Cb3cxPTJ06idOo4BePjEPbejs+AiJtH1TYyIDcMIJC/8iAx0TBJM4uq3PETMwoaBIdnxzfJSIxwdGXlq06ZNz3zqU5+6dPToUU0CUiI5yRFWSkioXzXzKnWrx/gOKO90/29lyobnJEV7e7G1l6+li287ruXbXifxkPMiUjKdPF+QfuQrA/IfTDQaK7+Ix4R68rWBdtJ6NeIq7dO69rHadRmvHTIHGV+Q2sWWzCc2lSAMttdbrf20ldr7yfQsAlkEsghcLQJyybtaXWbPIpBF4AYj8PhZ5CYueZvihWjj/GvnO+ZePQ3UPLh8JKuVD6dsUOpWyJs56NoFVMLl0706/s7WoYEnOjcvLH+Gyc90qI7nn1e5ksrbZde1OouWHuiBNdAP09mLiAQ2zBfRUjEiK4Zi5pUJTxRchTKzqVbQAo6/DrzwLPSJ46hemIRz4hx2d1TxwYO3o7e7g74WKTVgSGADwlgcOQ6hwwDG89BaZlaOpDcOWBHa9LO9fKF0bnBo6PGdO3eeore/uLhokQB1koAUSUosybrGMeejFEhCEiilVomsUgrpSym1ahebUkrEDxRCym71BNbrc61NyoJ0bNHbkdrXk+IXs0JgKNO3UiqJr1IrMj0fIkHH5KsDkn2t18FzmHyXObj83deUwErfKeS8tiO1t8trja3UG/PgeklcZS6iE9q2rOr5C+cePH36dGdSmX1kEcgikEXgOhHQ16nPqrMIZBG4gQgcnz2de+3CqW3LzaC7uVB3UfdRKZRgkRA6boRCOUYp30LRmzaFxYn5Xlc9tXe4/9uP3PHQ2MPq4VApRVqxMlC1WtV+6A/efvCu4pb9+9CxeSP8agfiahVhsQjfdkhcLRJXm1xEqEsESxnYRHNmEsH8LCq2wmh3F6JTpzHqR9jb04utg/1wbQ0TeFAkq4ZkM4xCQJHIRgEi30PoteB7TXB8eCy3AqZfoadHRkf+pFLp/V5fX9+UzJVztDzP6yFpTcgrSQgEQkpYDwEuv9r1y6Z3pUjJ2K2YnPTV3o+UBWJbK8UmSO2ip7iabdV+lcyuxLwdcl4SWDo5NwHJqmRehbzKL3BJ9lVsQmyFwKZISauMl+oi07LIFOmc03G1XhlL7GKTcrpGUskbH5lPYWp8Ys/CwkLXY489Zot/hiwC77EIZIdziyOgb3F/WXdZBN6XETi3MJ0/tbS4tabjkl8saF3Mw0KM2FuGmwuQL3rIxfMmN3vB6/Ib3xkt5f/kkw9+6MW9imnZNREjkTIDfO0AABAASURBVHBay/6uQ/fc373vnnt1dctGtMoFmGoZUc5FSFIAx4V2bUSkryGzp6AG46O1NIu4q4zKbbsxvGUL/EsXsL2Qx7bOKjpIehV947CJOGrBkLDGIXuIDIlrQOLqwfdbCEIPYeyjHiwhgLeUK+deu+eeQ18sbXZOHjp0qCHTJeGxSH56bdvOk5hovlbJq+i0QSC+AtFTSPmdgJCoW9Hvaj/mrfW22v5y87VlMa+1rS2LT4r2unY9rU+lTFcg5TTWIuV8CIQw8nwl50nIKc8hlpaWkuwr1xzPvS/fbUZKYGPe3IifyBQyvkDK7VJ0GTeFjJtCxhZdpIyfQuYj4L2TU6vVNtBncGRkpJj2kcksAlkEsghcLQIZeb1aZDJ7FoGbiMB45LnjKhppVAu5cGQAXrWI+fELJIULcHINZjyXjN2abuUunrl4e3fPv/n4nkN/+ojqG1s7BEmARVs58nFgZMP2oeFtO53c8GDSn6kUoHL8kdWkKEJEHRsxiWzMjKtRIYzyoHMK+QP7kDt0ELraAbtVx+ZyHv0uyS6zbYZkVakIUdhAFDShwhhxK0TYCkhePHjMynoktq24ieVwMbJK5vzotoHv3Pljdz5z9KGjCXHl/OjrWyQ/3SQibkJAlAL1K74uoJRKCKxSSpqs6kqtlBPjLf5g/NCOt9p90gfMFX0ltrZMZ1q+1hjic636tXVX8xe7YK1/WuaK4GyZQU8NlEqp1ZhrrhM5T3KOmC1nLZKvC8jffZXsK7PoEPh+ACGvgvWIa0paZS6CpKO2D6VkzBWDUqKrhCwrpZK1kc5B5iNzEcl+rCiOu5Slto2NjfUge2URyCKQReA6EeCV8DoeWXUWgSwC14/AcDfs7k5L9VQVesr0b0FfPI7Oso0uK0B+fiLIz0yc++iWTb8z0pl/2ak+XaPTm94zMzNFZjq3KdveOt9Y7pjyPF0vdSDiY3+rswJdcAFbwdgGsQKUq6FzNhThFl10bd2ILds3o2IBEydex8bOErb2dqK7kAOCCL7ngc3gWBa7UVBRBBOGMMzIClnxwwANn8SVpDdUYS1fdl+8575D3xrBSOs31W/KdxQgL2bsbJKdPq216zhO8pcGSEKkCkqpVanUm/Wk8vv0IXNai+/T0OsOI3NZW7HWtra81l/K4pNCylfgcszFppRKzodSCjxXsLSGEMiYWVWePzB7noA3IhD4vg9ZB1KfStFTpGOKFJvIFaDttTKmGGRMIakypuiCdl0pBU5Qu65bioJoy+TkZB/7oxHZK4vAuzIC2aTeHRHQ745pZLPIIvDDHYHuUo/urHbmVc7SxibH68pB796AUncepcXZcKC29OpWbf/uYLnj0c1bt099Vn02Wu+Iz01Pl5c8bweK6JvyF3PjfLTf6OyDs2ErYrdIwmqg7AhWPkCsG1AOiacTw0dI0umhr1pBd30B3WOnscWbx/4NvagWbBJUDyGJiW05iCMF+aprTDJrQg/KBGj5HupeC03P56PjCOQ2YV9X3xODfYNfGeqqHFGK6V288Zqbm7MXFxf7SExyjuMkhCglJm94gbxEJcDlF/tJNJHtSIzX+SCpWfVIdZHtWHWg0t5/u86qt/VuH0/0tDPRBWlZpIwrUiB1KdaWU/uNyrS9SMUPAZgVVgKW298pWRRp2XZyPkSXuQXMxvM8YmFh4TJ59bhOAmblQ8hXSuKIa5l9St/Jn9LizU47aU11wNBlBTK29C3rQaQck+gpuGZW14voJK6Kdc58bXH37Ozs5unp6ZL0keG9H4E/Nmbw3042PvBbp5d+9renzaEv1UzvY0b++N97/9izI3x7EcjI69uL3y1pzc3dPnPmTJ6yQIi0KZPr0S0ZIOvkHY/A4vS0ri8u5pWJtJO3VGmoB927t5i88YNuzz855MVf2+Hk//DgxgeP/zI2e+tNiOfc1fm4fzlY3j9vGtVJv27N2RbC7gFE1X74isRTaWgbUHYIo1uw7RCoTcM/fxphfQluYxkd89PY5C/jYHcZw+UcVOwjIgnWWkH+RaTNYWhIUGOYOETATGsraKFBAtv0WyYKo2bedQ93lCpfHhzc8NSePffPo+3FeWqSnxwfOfcJ6aCekBGRQlYE4i4yhZSvBfGT+lSK/m4Ej/0mp2US/7XtpJxCHFL9WlL8BKmP6CCxVFRSUF19i5/Ek+cIKSxtJedKSKNlWckakIwrz2VCXr2WJ18JgZDa5KsDzMrHJLAmXlkvfLyftJG+BauDraOkY0tVqss8ZNw1YLXSge/vCKJo97mJiX5pk+G9GQGuG3XEGPdLxmz42pGFR/7sbO0vfudi7S/98cnJv/bFI5Of++PDswf/ZNZU3ptHnx3VrYqAvlUdZf3cXAT4A2wxw9AxPj6+eWxs7AA387tPnTp132uvvXbPSy+9dOeLL754G/XNfIw2wGxEhf4OIdeomxso8/6+RGBmbMxMXbgQw6ubUsExfV0Vs6Hc4XUs188OG+vr23OVP/ln+z96+GGlrvjLAu2Tm5iYqCLyd/gmuGPSaxSmmGdtFMuwSF59pwwvJNkwFpQl7BWwtIFu1mAunAZOvoaO1jLU5Dg6GjVs7chjz/AgciZC0GpxGMNH+zZCMteYadWUhMRxBHl03GLG1QsCEOQP4WRvZ/eXofHNX/ncr5xVa7Ku7MxmtqzcarU6qTtCSOiDFLQl+nqy3SZ6O6R9e/ndpvPnb90piV0glSKvhFhXIHbRUin69wtyjlJwrwHPH9eDk5wnIak8l8k6ECLred4qeZU6QcR1I/M2XDuyfgQyd7GJTCHnMMVaWzq+SJmDQEi0gLqi/zDJ+L6L585tp56936MR+Nfj44WvTvg7vnm2/tGTy/HPvbYY/9wrC8HHj9WiX74Q6P/skq/+3Dfnlw/9m0XT/Y5mYd+j8X2/HFZGXn8AZ5obvuJjug5u4vu4af9llv8JMx3/jBeN3+JF5F/wYvE/0v6PeBH4q/V6/cd937+TBLb/4sWLkpXV9JeNXvADmH025HoRiOcW/GBu+qJZmvWqXh2D9XrQd35iYn8t+v07rI7f/s8P3PP8eu3abVFraYM28aHIRAemwjA/7+RUVO2BW+2DsnLMnmpEJLDGOCSueRTdAoLTp+CfPYkiM63bIh+VhWn086d6sNqJjmIRhlkzS2nY2uKTXZP8Uk7MbJ2QVxJVNJsefJ+kleQ1DCL6qBqAwzt37v7Dn/zET17COi/edLm5XK7aarWKSimLL6RgGe1Yp/kVJvG9wnALC/w5Wbc3sb8VrNvZDRjTsdpdxZaW2/V2m9gFa21p+WakxJn7DQRyruSrHgLRhYgKaZXsK/eb5Be5fN+HEFapSyFzkTyyyHZbuy51a+eVjp1KIavtkDkIODfXC/x942Njh9hPtr+tDeR7oCznddzr6r/kR7/41Ezzb74a2A8eU9XSSXTiaFxSr6nSbSeM/Qsnl5t/u+lHHzwzgS624eaF7JVF4IoI8DJ3RTkrfB8iMDc3N0Ki+hmS1N/ghv2LpVLpg11dXXu7u7t3Ut5WqVQO8gf2ERLWX2Q29u8/++yzv0X86zNnzvwXhw8ffoTZ2M3so5L9TcTvw8m6wSF27xpdumf7jsc6G81L9unTDRw/fqkyOfPVPPDvczp6fQhoXaWrxMzzbS/Mz9wWe9F9drFcnVGxVSvm0CwU0GS2dakewmgbTl7DcZlxZdY17yg4RRdbdm7BXXt2wr1wFlthsKlUQlFrLC2Sh5KoOrYFwwyr73uUcfLYVwisz0xrw2sh+Y8KAMm2hVpbY/v27f8Oic2FgwcPrjtnZu0cule4hgskJPoy8UhIq+a4tCV6Kum7+habFEQKRF8LsQvW2m+kzDhe4SbltbjC4SYKa/tJy2kXaXk92e6T6iLFN5WpnpZFCsR+NaxXLzbBejFUWkHOkZyzlEBKOWZGVTLwQmBFCnnl/pQQ2HYSa2KD9rlIuxRiF10kLr9kDilkHIGMLZDxU5nqYRAM1pdqOy9dutT96KOPWpe7ycR7JAK/u4Seadvc+cxC60enipVt87lysVHgLtlfRtxbxjQUTjXjzldr4QO/+9Lpf/zCqfG/8z8+N3tQvmbwHglBdhi3KAIZeb1FgbyRbn7zN39Tk5BWuLk/TPw4Lwr3sN0QN/AqyUIpl8sVKMk7dAc3/G7qg/l8fgvJ7V5u7h9gVuTnzp8//zeeeOKJv/PUU0/9Ett/9Pnnnz9AUjvI/rJzyWD+oN6f+MAHmruHeo/vsHN/tDNWX9hi1Bc3ubkvdCzGZ//anj11ns/4WnNbWlqqxqG9PQyws6UsZ9xrqsW8nfxtVytfQBTEsIR4sJOYTnFYh/wBgdHRPgz0dKAjbGGE5HQfs61cUHBITOWvCFi8GESBD/llLcNHv5Ztg+tGiGoCIbCShW00mlDamqhWO5/ds2ffdzs7O5eUUuvOmTdOLqdRieN4NfOq20hru84+IKD/Vd/Xq79qw3e6wjARTfLPn62EsF1tuLT+alLara1ba5OyYK3f2vLVfMSeQtqkentsRbe0BvebVQLLPSb5+oD4C2FtNBq4GoEVMhtGYbJ+eO5XboJIemW8FNJPChlPdJEpZG0IZA4C7mvJfEQXsN9SGEajL7zwwr6+vj65SZIuMvyQR+A5Pi7671tm+1eWW4+8WGv91PHF1tbpxVa54YcWn/fw6DRixZts10Hg5O2aKnbN6I7bXqgHP/HE/NLP/C/fOveBf/darYfrbJ2MPJtn7/ddBDLC83085b/0S7/k8uJwJx/RfTwIgrtJIrq4Wa+eA9ngZQMXMLsFkllVKBR0sVh0eZGpsv42tvkof4A/y6zXL5LM/tLFixd//qWXXvqp3//933/4u9/97l4S2U7WW9/Hw8qGYgQeAqLPbN8+9+GOvi/fW678u/t7uj7/5z944Bl8+mCL5400iE7XeM9OLG5XytkZwe6pBTHGST7r+TwMyagmgYoXFuHGAdRyDeHkJZjZMXRYIQbKDrp0iKrfwO5yCaMkp6UwghWGsLnN83JA4hsgJOHlukiIJNcQhKh4vp8QWK4ltDyv7rq55wcHB79x6NCh1z/xiU8EV5su153L9VvlOi0QmoBAKZX0r9SKXNteKXWFSSmV+ItRKSXiXQXmGK87H4lpiqs5S73UtUvRBWIXiN6Oa9nWq0vbSp0gLYuUskAplZBWIY9KqeScCXl0XTfRZV20Wi1wj0oguqwTsYdcTwLRuWclZF76TgG+RKdYfSulkvOr1IqUcVPIepGxU6RlSptPBYbGxsYeqNVq3dnTpdVw/lAqQlr/w/LywKOTix96dmb+M8cazZ87H4QPz3h+ebnRssKI24yO+bwIkFtlubk2toumVVALbjl3wdg7z4fmk2db4WefvTD2kf/+mUvZ92CRvSQCWj4yvPMR4MYuhLKTROHHeEG4lxeCftqSi4BcEARSVkpBNnSS1SQjws08uQCI7TKZpchJ27vY109xg/814u/wgvIo15IbAAAQAElEQVT3SSp+gZnZu5588sme5557znnnjyobIY2AUsoQ0Z/fsenI/+Ouu/7sbx48+L07u7oWfvMq2cu0Hc+5Mo8Zu1lvHFKOuzOwLHfG87BoMQORLyEOFfyJGURnz8FeXoKavACcPQZ3agyVVh2lpXn0krhuLrrY3tsJN/ShvBZ0TBqsOIoJoRBDkQAbZsn4WBaSafX9ICGwPgks101s2875crn8zY9+9KOPd3He6hrznpqacrl+K1ybBdu2KawrSBHbIgVnkLylnCj8EF1A9ZrvG/G5ZgdtlUaO/ybR1jxR1+sjqbj8IfWiihSkeirFdj3w5zjZE9b6re1DyoJr+Ut9CollAmZeRWpKnrhkr+E5TM6f2HlewZtrpASWe0xygyP7kyBm9l7GTJHOU8qiy3ipFF36FMh4IgWiy9gCGTuFkGjqfL6A/vn5+Qfpu3VkJPsftySOP4z4n06Y3OMLGD7aMA9OhuHfuuB5f/Vc7D0yZZkNkathXG5QrgEInQNsCzCxQciD9bg+lywbC8UOa9Ip7B6L8NPnW9FfvLTUuOuJp44P/MmJE2xBx+z9vo2Aft8e+ff/wEskB7t4cfgQN/pBbsxKNnHqycWBdmbH3ngkl5ZlmtzQk4uMEFrZ4AXUFe1uPp/vZHZ2C/t7aHJy8m8Qf5OP/T7BDNqAtM3wro+AtXzbcjezoHcElhr18zbmFHN+nb3c3DuwNDaH2e+9CLx+DOGlM4inL6AQtzA0OAB7fAwbG3Xcnnewq1zg5h8hsngxkJSriRGQxMbM4FpKQTG3EfgeWs0m/CCEz0xaiwTWC8K46Qfetu3bn9q9e/dLJKYz14sYyY1LUlPhOsxzDWulVJK5o75KgpTimG3ADbyUWmlzA67XdBHyJEid2vXUdkNyDdm9WhvpXyD1qWzXxSZIbaLLz73ItWj3SevWs0nd2j5Sv3YpegqlVuIr50mIYztSm/TLc5uQV+4jCZH1eYMj+5GMJzc+IsVPpCAhtbwxSm0i0zFFKrUyrlIqWR/puNy/rtjXpMz9DK7ryFdS9nMeD546dUpu1BWy1w9dBAqD2HqxVf/M95aa//WTQfzwOTc/UisWc2HJVaq/BN2Xh6poWEUgV1CwHcCoEEYHMG4Ez4mxbAOzjmOfd4u9R3OFe09E5q/PeM4nLs4VNnGdWT90QckmfMsikJHXWxbKa3c0MzNT5iYvfwKmhxu+yx+85DtjtCVSykqt7NGsh1IqIQRKkXZcvoiCL7nIOI4jXyngJu8q6kKCLbZxuPmXuOHfRwL7K0888cR/duzYsXuOHDlSZrPs/S6NwMyxmQIzn/fYBWdHbOtqg+d6nqQzsHMItItwuQG9uICeTSPIOwY9fRUM93ehZ6mGzSSg2yyNQRgUIx9aRYi5+UfMXcQx8xckFJbSkGxZSj6Y20D742Cuu2Z3Z9er+WLxq9u2bTv20EMPRdcKFf2tIAg6iAGSEEfxpZkloUjWrLQVXeSN4mb9b7Rf8eN8Rbwl8Dbgmu2kb0HqlOqpFPtavb2c1osthdgE7eVUXyvFL8V6dalNfFJdpMSb5w7cL1b3GDmHUhZfIau8QUkIrEjuKcn3XGWvagf3nMQuUvoVKViry3jSr8gUMl46BxlXkJZzuZzNfa3nzJkzP8GbqUPyy1vSPsMPTwT+t2lz6NnJ5V94uRb+/EmruGOqWC3U8kUd5vPKKZdQ6OyAW8ojV3B5HbO5dwAx2YhyLRJXC3ITHlu8ic9xH+QTqKV8WU+55Y7jsf3AS0uNv/jE3OKP/vbx2cEfnohkM73VEeByudVdZv2tFwFuzi43/h7WFbm5C9lMSCttqxcA2filLFJAP7pf+ZbNf72Nn/1zE3AVLwB97OOupaWln3jxxRf/8oULF+4+fPhw15W9ZKVrRuD7VMkbC7fm1IamvdlPxi62xK6dawQRpueWEUAjcLiR93Uit2sLOraPoGeoC9UOF50mwGhzGXttjRHe75QjeoctztpHBJ/rygefv0ErRRGvkteUwLZazL4ymxYEYRBF8aXhoaHf7apUnuMamlNKXZOzXbx4Ub4y0EOCs4m+FttA1mM7aOfFiBPjjNa+pW6t7Wrl9dZ/u+/bqZe218P6R8DQ8gZD2rbPZa0u9YJr2dN6kWuRthN7qq+VUpeivW49W1qvoFI1kXI+5Nxx31g9j9JevjbAm6ok8yo3OwLuK1xLcbJfJTpvjsR3PSSdt33IOO1Ix5T14/BmPIWUCeW6bp574B6us4deffXVPRzDausuU9+lEfjNMyb/T+eW939nefan+azoE5cc+7Z5N1dq2I4OLIf7kwOjbBjtcJ+yEIckqr5CGIB7HhBaGpFWJLKkJhZPubLoy5t4K4+GLtqzdkffRadw4DjUQ18bn73n5QlT+k1j6PwuDUg2rXcsAtlJf8dCe2XH3IQ1N2CH1iTm1JGCm3TylQH6QCAkQy4OAqkTP7ZL3qKLTQpyMZCLDjd7yOYvkpu+pk0yY7vn5uZ+liT2p8bHxw89/fTTPdImw7snAt0bu6uBHRxoxo2Hoxz6Y0tZzVaAmekFKKNg2TZyg70o79uBjoFOdFVy6LYiDJO83uZq7HZsdDPD6pC8KhNC89IA1hnqQAxZH7KWZL2k2VdmTLnGAvl7r1xKZi7vFl58+OGHv3jPPfdcOnToEC8huOarWCw67LOX/Qh5lbUGy7KSsUTqtiysjJ92JrpAyiJTSJkTEXFdSJvrOt2Aw42OB1xJ9MDX2rZSTsFqiC6yHWJLkdqlLHq7FD2F1KUQW7suZUFqS2W7TXRBWiexWwEgEpdfoss5E7Trsg+lBFakZGDFFsfM7pO0ypqS/lO0ly93/SbR3r+slRSX9y25+U72MVn33M8UIfvYfdPT03c///zz2Q34myL67jL8C2MKzfzytnNN72dPhf6PnbPNbVMlN9fK2wiV4s8GESmEHolqI0bQpKwTDYL323xWBAF3LkBpvpmR5a4me6GBTVKbRzNXxXiuXLqonTvONYMf/er42B17jk5LQujNP6zIXu/lCOj38sG9m46Nm7whGQ35CC6mnkxNNnxRlFIkFH7ymI71vCO9MrshfgK2T+pEF0hbuejIRUD6FIjOTV8uUBYvOpXFxcXPLC8v/wKzKPex3pI2GX7wEeC50I35xU2Iox8xKt6qLch/QAGv3sLy7ALKcNAFC12xQo8x6CVJLc5Ngw1wqK8Ld/X3oJ9nMx/7sEhWHUvDVRZskl7F3Cn758XCJJDvKUpZ1oxk0ITIknyGhULhxJ2HDn7tjjvuuLh9+3ZePq4fF65Pybx2s69hpZTmC5QJpHW7vl5ZbLcScly3sr/2vhi91aKMsx5WHaisV99uo0vyFpsoa+Vam9QLAM6Ea0D0ayFtLz6iXw/puRKZnkeRAiGU3D/Am9+Ye0dM4mqEwPLGJVlTPP+rGdj2fUnGljqB6GvnkI4lYwgs3vjIWALeeCfk1bGdFek4sidu5v51kOtuz6OPPmqxT7W2z6z8g4+AnJd6zRtp2OaTJ8PoL0049q7pnJNfcjQ87lNGmAb3JZCdxk2DcMGHWQpgmjEMdx4T8RhiQnygoGINzb3Mpkn2M5pg+CQqtFzU7RLmVWF0LrZ/9Nxi41fPxOHonwIuXbP3+ygCsqTeR4f7gzvUMAwDbtSL3Oh534mEwPKCkJBW1iW/tEVCkWRgpUw/rIVcEATcKJILiBxNqsvmLxCbgGOBJFbxwtPLzOsnzpw587OnT5/eSn9L6t8fePce5fLyRE+01DoULDUfKVsF240t6DDiDhyjy3bRsUxSemYC9isn0PnKcWw+fREfc0t4pKsHd3R0oJNZ1qCxyHXTgEmuCNz1eVFQLc00hkIcGwRRmCAMAoRRRN8IjUYLjXrD5N3cxWq1+vSeXTu+ByAiqWAH1K7z5s1QmS5dXJtFtlGyzoSEUIfoIlPQb/Wd2kSuGm9S4dq9yRZvuEvbFG9Yr9TS+lspY2YppT8ZSaQg1VMpthTr2WKey5j9CFK/VIq/IC2LlLJA9HaIDWQBcg5SyLkTSDmV4EvG4jmOuafMETPcqzzpq9FsStY+2ZvSfUp8BfRP7KKLL7tZ3aek/xQyjqwV9pt871Yk96pEz+VyyBfyEClklnVl7ouHjh8//lN33nnn5pMnT7rSb4Z3VwRIHjteqi3f+3yz9fNHtdU7l3PsyLWgbAVwSxJwCSP2uM3UY6BGtrpM6cVQUQwdA3yoBIvk1goVbJJXJ7J4Y07dUtxbFLh0AfohdCk6rIU4P/jt6flHLoXqx169sDiC7PW+ioB+Xx3tD/Bgy+VynRv6WW7wNYJcIgIlCUUAyYZxg0Z6MeCFIrGLLdXTOmkjF4cUaVkuCHJxEDvHEeIKPuIFLwA2bd0cY/+LL774I3z8VmZ9dt5/gGuB8bcX5xr3ast52FH2UClXVEWdQzVXwmjfIA5t3YENvsHgbA2bFxs4wI38gY4K9to2NjEN0c1sqxvJd1wD8OkaDHf1ODTMYBjYxoYyFmISnpDZ2oiPebnYEMhfGPB9WWsmjuMGycE3eru7/2RkZOS8UuwUN/Zi9m2IREMuFOQfFmTdCdgHBNKLSMFau9TdCKTtjfilPoxnqr5JSp3gTRVtBqkXtJlWVIOEfKV1qVypfKNO7LcC0m97P+uV17NJm7X21Cb2FO02ibGcn7UQ+2V/wzqf6+RF3uR8jVn6F7iHxL7nr95wcx1xncXXhPSVjit9s89kzaQ6F1FCWklSE8LKtSV7FjheUi6VShZtI7wJ/8hLL730y1NTUzsuXLhQkH4zfB8icANDPGlM4SsXZh+eD+MfG9fW1tl8wfHyRWUc3mfoy6STP0tYBW2iK0qLA9iAIshRheMShnuYoZFgI63BNYOVF3Vwj4tVQbXssjtrFXsPT85++vD56b1fNaa04pR9vh8iIEvh/XCcP/Bj5AWgQQIq5PU8H4HVeSFIyCttQiiSbEZKVoWwCtrLoouvkNVUik3K6UUk1eVg5aLgum5CYnnBsNhmAzOwH+ajwE2UefHJ8P2PAC/k+uLFM3sa9dZHIxPf7eTyeddylKMsFO08Rjr7cN+2XTjU0YUHq934cHcv7u7qxPa8iy4hrWGDWYoGoDwoK4ZRCnFCVm1wiydUAnJXRPww3P8jpjy45pJfvuE6iEgIzpTL1W/v3r37xf7+/mU2uOE3H+EOcD0NEpA1JnItpDOlVEJmlXpDpnaRbxWM37pN17OvZ1vb+Fo+vB1Y675avla71KndR/R2iM+NlMWvHdImLYsuP/siU0id6CIF7bqUoZJPKKVWsfb8SfnyuY2pX+zt7X2SZPLPuHfUuX5igjdDzOaHYbKHtc9BdIGMm2JlRFx1PBnLtm3In8kiWYZ8bSDVOa7Yi6zfvrS09BOTk5OPnD9/fhufJGV7GH7wr888aqwnZnHgUjP85EKI+2uWU/JsR4W2g8jiTTTXGbgHJZDp2gqQM1fUQIl6iZVF/qTlbCfjFQAAEABJREFUmFJ1qFvUtUHMvS2mNJKSVayT+2uBy07YR6gseOyopcvO1FK4r1EP7j56YnYja7P3+yQCXEHvkyP9AR+mUsrjpj5OQvk0icQkLwSREFS5EAiRpS3JaIgUSJ3IFFIWsir+gvaykNa0Ti4YvODwTlUnFwvRmbmQDFJnrVY7QNx99uzZLvpx5/gBB+XGh39PeDLm9uSpU72BF/64F0UPR9Ab7VyOS0PBYr7BJQntsgvY3d2HB/r68KOjo/iRjSPY111FMWxBR02EhG9avDAEMLLBGwUT21BwoC0LITOtMeLkWkHOClYnBMPzPLlJiklmG6MbRp8cGuo/8uCDD87jJl/sR9ZON8kEZG0JeACJLlKQ2kRPIcOI3i5FfytgHK/ZTOoFV3OSuhSpT1pul2mdSLGLFLTrUha020QXiF0g+rWw1mdtWdqmNpGCdpvoArGnkLJAyiIFEn/FlZJIRY1Iz5XIdgihVHyxveG5PkcS+Tj3r/Pca1qy18j+Qz1ZW7QjhYwjkDLbXvGW7lLIWKLLOOw/yb6mhJV7ZJJ1lSdHsneJnTdcBY67mxnYnyGB/dilS5e2PfnkkwWOpa8YJCt83yIgsf/oR1G+2Gp9ejq0HpwzekOgXZ4PBd43I+RMSDv5efltUeaIDgV0WlBVBVVRMCSwJh8jcgR8IplIk5QNyWxEAhsp9mQDygFAAhsqwIu536Go64FbaXrq3vPji3f+32dMnh7Z+30QAS6098FRvksOcX5+vjE0NPQFks8jfPzaWFhYADNZQiqSzCuJQSLlwpDqqRSbIC2LTMsi5WIhFwMBN5XkiNMLRFIA8rwQjHLj/9Fz584lj30v2zPxfYrA5KlT3bHjPNL0vJ/Xtn2b5bqW4jMxbVnMLuWQdx3YwjiXllFtNdHZrKPqN1FGiLwJUcy5cG0bhv+COIRPohpEBhQ8Al4ElEEQtUhwA2ZdI8qQiNDyPTTZH9ddUCwWJkY3jX7lvvvuu8BGN/3mTVeF66sqhEPWVwpZd1fDtQaRNteqv5k6zguCm2kjvmvbSHktxE8gdpEC0VO0l0UXpHXXkqmf/PwK1vNNfdrrxCZot11LF98EvOhLzNsh51DKSf3lDxJTLk2tuGYsPqpvlcvlMzt27PgW19EcCeRVs69yDAKZSypFv9xtcpOTjrdCXC1wX4IQVinncvnk606SgSVhTexSR/KsWHZ4o38/99Ffu3jx4i/yadZW9ptj/9l1jIG49vvW135+GkXLCnYdm1v65KKd2+YVOnRoORzI4s+hAu+hwa0KvF9agQWAxBMFDV1xocs2tOg52h0DZZOgUoIwDhDZGsZhPzbrBZaCCajL2XY0b+BttHjTHrgd1lQ92H9mbvG+6hA2rgxOv+z9no6ALIP39AG+mw7u4MGDITfaM9ysv8mLwiskrnFKYHlBAIlB8mg31dMyN+ykTuxskxBeqRO7EFf2xZ9Xkxwq+0+kXIw4TpLREF0uGCQchZmZmfvYdjsfvXUkjtnHOx4BnhPr0qWzdzYQ/+XFhfm/4Si9oZgv2MV8ETYJq5PTsLhxaxVAxS3o2OOdBjdt48MPmskj2oAM1Wv6CLwYMTOtsZWHcvKwLLkaAFHoIQyXWY54PCHCKIDPx7qNpsc15bENwmKxfI4E5A+5Dl7kI9hFOt7Um8ehuebkzxeVZT1JY1lbFsm3QMoCsQlETyFlQVp+u5JzuekupI2gvWFaFplitZ5p6tSWSqlL9ZuR67Vrt4kuWNvnerbUR8ih1LdD6tKy6AIpKy4nkQKlFJS6EqldZBsUx5BzjuHh4bmtW7f+kWPbJ9hnQ26emQmF7D0kukhBf641WaNxsifRN5HSp1IrY8rakfXCdcj9ySFsCEGVcqGQR7lc4s1cHoVCASSsiS7+sp+xrKhv4j74E08//fSvf/GLX/wvvvvd735obGysV8bI8P2JAM+rfbgxO/rc+cXPXmiFQ9NK2w3bQQjNf+BNOOBEAiNcFOSdUBbnJiSUiHPktdz3tKXJZy3k2MpSGlqcNB20BRZIUAHYChaJrCVMOGI+V/Na57J9XiF0HNS1g6kQPVOB2vfc8fFDrEX2eu9HQL/3D/EHf4T8QVdEgTPp54bc19nZGXGzXqYtIBlIiCk341VSKroQVZLMpC6VYifpkD9fA6ln9ja5aLDfRMoFRHTNbJ5l8UedF981ZYs+A7zA3HbkyJEhqft+4/0yHs+tNW1Mx4Wpqe0vv/7qJy5OTf6F2YXZz/pBsJ8X/FIURlwTgGXZ0NyYlWzI3PqBgHt2BMQhDDdqY5iNuPxTaphl1bBgaZeEwELAfTzm8znF86wQkTSwjUgjepRkX5utVpLNV0pdyuVy3x4dHf0DPoaduJG/6dp+rowxiuUS514mcuyPxZW3rLe0nEqpET2FlAVSbpdrdSm/E+D839TterbUSerSi2CiG8OYX4krfC/Xi22tf2oT2Y52P7FLOZVr9fXKqe1qbcSegtNL1XVl+3mRvYP7k+wpivuFjuNYHTx4sL5hw4YXuzq7/szS+iRvmqN28kqfJD4iBTK3tZCBZRyBrBmBjCWkVMB1Ca5RuLlcIoXMyjwEUi++YqNeoNzM9g9zH/w53oj/59/61rf+5he+8IU/953vfOcgs7IjHLtEaBkzw62PwP81g/6Fhejg65NzD00v1auL9SZvcrghBUDyVwNk24piKEJzDyMvBeRsKM5FpA0YC1BaQSvFXU3zhorQAjppgnbeAiHZeUB//kBaroJiOyhDf+q2C185aNh5pwa98fjY3O3/+vnnbS5GxSbZ+z0cAf0ePrYf6KHJxkl08BHX5gsXLhw6ffr0j5w5c+bHmPn8aU7sfpLYofQ7XdyE+bNmSD5i8GKRZDN4cUhIx2Vya0hc/VqtFi0uLibEVTIf4ssx2B2SdlKWgvSnlEr6lHopC1ineAGQR297JicnNz/22GPcQmjN3rcsAtPT0x08z5uPHj9+8NxLL/3I+Pj4Z5aX6r/SqDd/qt5o7mu0vCKlXq4vMyPa5LmOYLg7k5ciMjHkn1Er60DOXbIDc6NOJshzqpSC/KMr4oDevDgYklVu7TD8J8RBENEeBhEC35cxWrZlHS6Vyl/5yEc+8sJDDz3kJf3d5Mfc3Fwn5yR/rSJZN0opyLpSijO6jPYyrvJSSiU1Sq1IKSj1hi7lFBwvVd+yXK+P9WzpAKt1hlE1/EgrKNM6ketBYp/a6c5za5Kf63Zbam+3id5ub9elTtDet5Tbfdr1tE5sNwOlVHI+5Rxyn4C8OKbizYpWSoWDg4NTw5uGv07i+HQcRTMh755kn4qY4acfYq45kTK+SIHoAukrlewrGUfGYF8QkJAmhFXIq+hCWC3bhiCtt5llE93NuapQLNA11welbguj8MfCKPpVzvOvcL/9hVdeeeXHv/Qnf/Lw1x772p0vvvbi5tnZ2cp7aK+TUP5AwfOoT04tbZtYCj90bn5559LCfN6fnwcWlmE3Yjg+YIWcIjc1WQOxoi6EU9gGdUVo2dO4bxnuWYZ2YynErIilLHVswp8+aKjkH81gNcCkjNIKSm7aeY/vKG5FxkZg5bBkVM/5+doOt+egdeVPbdJZ9vEei4B+jx3PD/Rw+EPNJJix+QirSBLTT9xB8vkzJJV/lxvrP2Gm9L8i6fwvqP8cswz7urq6cr29vaBMUK1WIYSWxJY/oyuZU2Y3YiGu7Oci5TTBZFqLe0IMuchwzIS4yoErpUSsXiylID4Ciz/0Djd/kexjJ4nI9s2bN5fFJ8NbjwDjrwmbNyiFJ598snuxsXjAD/2fDjzvP2+2mv9geXHh7zbrjR8P/XBzEERqqdHAfK2GxdoiarUFLFH3SUI9ATf7gGQp5E4dcXMGSS3ZD+IkA8udmqQ2NiGELOgYsJUGB6dLnBBfw6tAbCxEdA2DCIHnk7gG7MVMkgw89eCDDzyhlAoJ8xaOWDUajU6un4S8GmMg60qQ9iXEQsoCjsGLzcp6THWRqe+1pPQt9am/lAVia4fY3iqkn+u2xRthuq4v43E9HxlTIH78AeZ5M+si9RG/60H6SbGer/S1FuInNolvCjlnAilLHfcoOX9yArWcV7EJRgdHX7K09U3bsl/2PS/2mi2EJLFxGHGdRjAksIKkTBtiA+lE2rZDxpJ+ZU/i2oRAdIHolmPDcR3YlNq2IGX5+6/5YgGFYhH5AmWpiGKpqIqlkkPf4SAKP7S4VPurc/Pzf7e+vPz3g2bwN1o1/6dOnz99V64rN/Dcc88VCYfHb7XPJdNvLgIXLyJ3Yd7bNbEcfGC6aTqCuVltjZ2HOz4OZ74Jt2lg+QYIjZx+RFwA8pcDkh8nmhUV7lJAFHD9c83wbJB/Js+dkn0vWTMGij9TFumr5r6mlYKlkdywqzjivhfD4lpzgxh2rDmUhaUg7piqe0NTl2YcYN1lh+z13okAl8N752DeBUfiMjM6SrL6cRLE/4qP+P9Xks6/x83yU9yQ95KUbuSG3c8NukDyqsrlMoSwCnnt7u5GOzo7O9HR0QGmF+SvFJzduHHjb+3fv///6OnpeYqPypaZ8YjZN4IgIFmJIBcwjsPNwKyGQWu9SjBEV4q7CGs5v0HOY/fExIT8wgMtb+GdNUkjUJqamtrE8/FwqVT69emJ2d+amZ79e7x4/gQ33zstpboIS0HRXyHmxh0wU1UniV1YWADbEjOoLS3BC3zwTCY+MVOrSqnk/FEgJmk1rOXlANzCwROdwNBPEHPDJ/eFSO75MCwEnm+Wa0tRZ7Xz+aGhocNcZ0yPsPlbfPPmq4vrqKSUsigvz02B5QTt3YpNyqkU/WZh5EButtEa//X6EJsgdU11kYLUnsrUlsp2e2pLpdSJnkLKgrQcxzFP3crPaGprl+2+YpfyWog9xXp1N2Jb69Nelr7lvFm84RVwziqt37NnT8C96CXuX49zPcxzHSRfH/A8b3UvSn2lH0HM8ygytbMNpF8B9yFwP4RIscu4qZ/oYhM/8eEeKvthAu6l4ByuAG2athwzs9xnrUPL9fpPnTx14u+ePnnmf1qYWPh7Tb/58XJ3eSv3z17Ox0rHyeTNRWCyBHeq2eqd98yAUQXEU7PwnngKrSeeQDwxCYfZV9OMwC0LiLnntULESZnrnvsS/Biae6DFvVBGDmOICRSAVsleknyLSm7CPf68BAaKJNV4IZzYh1mYh6ovwAobiJoNjhEhZrtAW1bouoVylzvwpychBFa6z/AejUBGXt/mieUmqBcWFrpmZmbuJRn8NW6M/5C2v80N9ye4IW+j7CNKHMalnSbb4kasiCTbQHKabMZSpt8qIaBvcpETSYIakRjNDA8P/zEJ7r/q7+//bRLQ4ySvTWbDIKAOEqiEyHKslQ1A66S/9ALAwZOLBuvll2528/H27exf5qVoy943EAHGi8lOU2ZWfefx48d/+vnnn//rp0+f/m/Gx8f/IW9YfsrE8R4o9BOS1XZ5AWb4teLH6rlgXeDTJ3EAABAASURBVHKeePFHjZlXIbCzs3MQAtsiCeC5Tc49SQPJaJyA4yZSbKJzHCQgeRVbipBpVyESsh7YT+DYzjlm87/FtfP6jf4XsOuF4fOf/7zifDt5PGWuUy4lG9QTV5FyfCLXInHgh9gpVtuI3o7kmEhyUpuUUz2V69nSuvXkev5rbWk5ldKP6AJwPomkUeRa0EwXk+BqetqmvT61rZVrfdaWU3+xC9Yri10gdWtlYuMxib0d6blpt8l6Ylmxjc0srE2Z7BH0NTt37pwgkTzMvetF7k0t7juGYJY/TGIhbQVsg4hkXXSBlNln8mY/qz8Psna4pt60NsRH7LI3crxVokqSCgGJaiJF5/6Y/HIXpWLZ5txYna+UiqUB9rGj0Wj+5PjY+N995YVX/snXvvmNv//Ytx/71Zdeeunhs2fPbuG85PcRknl9Pz9+WMfyHOT8WJUjo4tlt4yOpoZ9egzhiy/Bf/UFqNo00GrBhAbJb1yFNtmpBR0oEk4uo1AhJgwzqsJfDUlqHAKig2TXMFUb09f4CirSMB5/xuo++51HNHkeZvY8opmzCObOwfNm4ekWAkT8B2hlFeeXFve+3Fwsssfs/R6OgH4PH9s7fmjz8/OdJK13NRqNz5Aw/CVu0L/AQT9N3MuNdxM35TylRam4gSbZBW6qCWmVDVlsrKM7EmLCCwF/GD3+3LcSSbIgOvdWwx9v+Bs2bDi7b9++x0dHR3+fhOTPSE7mOW7iK23pmFwApE+yi2S8dIw1Nof+m0iaDpBwVx9//HErmUT2sW4EGFdFWCSsQydPnrz3yJEjP0Oy+qvMrP9FnoPPse5TjO99jPVGyhJh8bzLe/UCzbpEFynnhj7JhV4u+kJguZYgYJ/JTQjXUkJwSRwSyTESf5FSl8pUlzLnkhAI3/Nl3Yi+zAz+t3lBf/aOO+4Y54R4NVn3EK9r7OvrE/IqfyZL/ltYWdPJ8bDP1TWX6iKlw6tJqbsa5DiuVncz9vX6WWtLy6mU/q/UsRrzK+28mJIEpjaRKd7cx0rI0/q1st2/vS6136wtbZdKaS96ipXZpKU3pJyrdlxup7i+bO4VV+wPvAmqVyqV01xbT3D9LhKRrFP6JvtYqksfKzdYb8RLbDJqKlNdyml7kVKWOvk5kb1SyKvsnQKy0uSGX6SAZBXcD1PymuiXbfLntWzqebbf7Lq5e23H+VHE5qcbjeYvTc9M/+qpM6d+8fFvf/vHSWTvPHz4sPwN41WiLuNneHMEFkIUjNbFSNluMVdCxSrCXfJgzp1H/NrLsOanYPsetGRNm1xxHmmGpwAfzKACWsgpyWvCNuXKJtlYkTEgNkM/06LuAZZvmMn1oKenEJ88hujoSzCvE2dfRzR7EaG3gDBYRhz7BH9eY1WYX67vXZ6ezMgrQ/hefnNVvZcP79YfGzdVfeHChcKlS5dGuUl/gBvtn+cof412kXfzAjBIguLKpks9ucALWXFdN9lwZSOWstSxrRCMhHxKpqzBR8kphLgykye/nBXRt0HfOsv+vffeO8v2L23ZsuWb3MjnOBb3EZ1kVKXvdByR9EvGZ/uEYNA3KVOqIAj6Ocau+fn5Ufbj8Biy95oIyPfjSFg7iIGjR4/uJtn/OGP2y7xY/w3eNPwlksVHGNv9jHsfY2glMXfs5FwwxqtSzoOUZU0IpCxIbTwXyV+aYAYfi4uLSSZdbOw/WR8iub64Oa9kYbkWEl1s7RA71yQCPpKjDNhuko94v8SL9wlmXvl8bc0B3mSRx15mk/SGLFlTLCeScUjWlsgU7XVik/KNQI7pan5r66S8Htrbp/Wprb0suthFXgtrfdaWJfbXap/WrW0n9vVsYr8WZLy17dYrX80m9nbI+RHI+kwh9ZyD7BVK9BT0i7j/jPNm+jv0PcG1WieSmyyZF9fe6vqM+WSAfaRNr7gZEN8UXKtJe5FikwYcJ/kZkp8V/owlXy+QnzHRRfJnbjUbux6J5U1bQmjl61kk2yDsjo6OCn8eNpnY3NfyvJ9pNlu/1mo1/zpvIP/C7Ozsh3kjv/uJJ54Y4lMp+eXEPOeeXSPlZLRhKfRyEVQu4mN6XSggX6nCzheApSWYMycQj19EruHBJnlFM4YiGVUBiaVHiB5RhuxQCCyl1GnWK+pCcEE/1QKJK5BnBteZGQeOHUb45OPAdx8DnvwWcOQl6MmLcENmeD0i4t5oFNeQyi/W6jsnlpc5IY6Rvd+zEch+MG/i1HIjU8y45WXz46YtJOafcKP9K9xcb+dmWiQ09WTDlY1XuqYfxCYbroB9JISEBAjNZjMhLfV6PZFCXMVGYpRk32QjZx8+Sc4ULwjTXV1d/JEGtm7dGvT29o6x3KxWq4YbMmSDls1aMhCykXMuybhsu0oq2FdCNGRO1OXPHm1k5vgAx8mznL0vR4DnKMm07t69u5vnd1+tVvtxXpz/Hsnl/4vn6tcYr0M8v908rw6RZNWlKdsl8aUtudBK7EUXiC5xZ7vER6SUBaKzf8j5F/LK8ZK1ITbpU8B5JIRApJQ5B27U0SoZEDvXSLK2pI591jjmUerf/tznPjcn83u74A2WXBBc9svu1eq6YuEKXcrtwNt4ybEK2ruQcop2e6qndalM7SLFJlKQ6utJsaXES/QUEudUb5dpf+vVp7bUp73dWl18BNImReoj5VQXn1S/lkz9RApSX9EF6XkSXSDrkec32cNEv2xj+ky0N3DnnXcucK96pr+//0+5xi5xbcSyXmUNsvzGWo2ZdW376oD0IHOQYxE/8W+H2KRe/GR8+dmRfTNFWpb9bS15lTL3ZsgeKPthCtkX2+3MGAuRle/H5nmsGzjmgySuf5vJgf+Bc/nbjMlP8Of83rGxsU3cH0uPPvqoxTkpmdO6eJ8ZAx/CM1VoaYTFHDDYAwwQjkY0MYaFI69CzS7A9ZH8MpXD1aNJWKWRfA9WviJg5OsAJK/KV9D0s4S8UibklVKTyBaZka00FxAdew7Nb/4n4I8eBb7yx8A3/gzqqe8hd/os+rQFS7uAcpm0tRHEcGuN1obWUp1GZK/3cAT0e/jYbvmhcbMe5gb5KW5k/1Br/UvcUHdalpUQP9qS8WhPiItslrJ5ihSbbOxCTrhBQsiJkBSB6PKomJtlQlh4EUgysUJgualKVrVBgnqK5ZmRkRHek4I3uEsxx61xAw+FqMoYnFdCVmWsZCL84CacECWxCWhKymwLQkhXx+Tk5G0k5NyBpDYDz2NxYmJiz4kTJ37t5MmT/83Zs2d/gxewv8OL2qcY5z5eGJXEmrFP4s01kJzvVGqlEkIpF2eJplIqibnEnzFfl+SJXSBt5Pyn60JucDgf6WaVlIqPQOwCrpGExIrkHJO102w2YqXU2W3btn2Tmdc69Tjp5C1+cBy1efNmeXws68RmN4pIjot9J3JtObWncr361CZyPXDcVXO7vmpco4iPoN0s5XZIXVpO9bVytf7yVwOknMY89U3LUpfaRE8h9YK0LHJteW27tWVps55N7O1Y6yPlFOKX6teTcq7EXyDrVUAbpx0bSlKQK3tg5rXF9fUV1r3ItTff5M24rFnqq+tV1mX7916lzA4Tciu6oN1f6mR89pn8rMjPxVrIz5r8/MnPYQopp0j3RP68Jt+JlX24UqkIYU1u8sXOn2PITT/3VnR1doKJAMnSbuT4P8ab1L91+vTp33jhhRf+21deeeUf8efoc+fPn9/DeclfKkjW/pWReH+VinYu0MJfNYyneHMy2A917yGouw/CdHbDn1qAV28lfy0gZ6tEqjiCBQMNZkipGwVqQEibIIoBIbZkoPQHbGbsc34LjROvwn/uO8DRF4DaNHS4DEWGK/0V/v/s/QeAZFd154+f+15VdQ6TkyZqgqRRQhJKSCARFAgGISQwyeS0BtY2Tuxi5HX6/9e79u567XUCDM5gG2xjm2RLBAkJFBDKaUYzmjzTM50rvfD7fm737XlT6p4ZSa0EXVPfPueee24+99xT91X3lNtsyaLlWtM+iys6hl3J9DlJi5FbFkVqQezc+0d2BqIf2ZHN4sDktJyCzE3CNXK071T6ZXKUq+REu+RYIxwtNwLiCQq900UmPR9Y4NBx7ASuRRDMIidgUXDqb1sJctWGd/4qx23GIT3y/YEc7qjq1BY3020HwUlN+fwlAr5WYMqbCprkgD1P+8jp1+RBNNU/0pqiNgVKSwQCEiV//N6ao+jQoUP9O3bs2Hjfffddds8997xv3759H9favFOz8WodjufpoFsnulBrXGYui2AemWMgfb/20vPzTFr1+7WAR5ey6AYggw+UtVfbUzfx2AUyDnnWtYggg2I3sgcfvDpz+9TfO3VDf8sll1yiOw1af0pQ96IOtdGrWvglND8mCf146T9Q3tSbdABCeOjxgnlr1Z1O1qpTTE+nX5QFvkgDTz1Ea6SBTxeC2dY0OjPhiegW65iuXKsspAOlfJFvTStWIPsIsDYB6AMUJmmuPKYC0RH48pe/nJ5yyilb+/v7b5W9PSL7SPFl2Kv4qb8+kCWppQI0S+ETpUFq/JmtpNkUbUqWWq4oRo/0zaml2EUWOWeRUpHnI4ujyODjKPJ8KY5FJ1CKS1Ypla0sQCvlioG2SpuB9rY269Tj7Z6ubusjmO3ptZ7ubt3Udll3T7fQ097b37ewr79vnXB6d0/PS6I4umpkbOz9j2x55Je/9o2vffzmm29+jQLa0xXMLtf8dAt01X6cXh0la5RdXi1lSWOsWbOR3g6LTjvF2l76UrOLX27ZinVWa+vk6b9uQjNLsoblunp1cWZRlFsU52birZRZrvvRrGwKNhP5lKrFec3irG5Ro2o2uM+qd95myYP3mR3cJ6W65XFueSW2ypKF1rFmlUUKlqPObnOlNsudCVlSLrmBcuT/I1mbe/3ozkD0ozu02RmZnFP7/v371yvI/Akd1m8QXqzgZJlzTlvORJwRkEhmAF5CI6Ag8AiBCLerIASv3LSSh7NHj8CjCJy/6qirvl365H/7okWLxm3ypb7kbW1tTR0SdfUvQSxqAD6Afqi/dNKgQPWFbMuyLFZ/etSXHys70Dw5oWfbtm3rHnnkkQt003qlAvg3az7eJTlB69Wau3M0X2v0AaVfKGttneDnUXmeKp+5fRyY4KADrzqPWBvykEOLQIau1tXfwmtd/FcJsA/ZAuv1OCBHH2AzsqG0VCndo5um72zevPlh1ZkJT+l97733ymziLs3PfFXULvjxMH5AOiCMJ6SfKcq8FdtqTZNXlBX5kNcq0yDJOgJBJ1Ay4QNCGhoQ8qCaQ1WrA7gQCCNHFxowXTrIoAFBH1qUwQdZoMh0vE+QyZ+s1yTrSUhDKSf4t89s+XHddddl8+fPH9UN7G3yR3fKFvnlLcMOAyTzvjAjaAUKYtMpJJYmiQLXCaDD/GiCDnczn2xU86XYxJz/JxnySTglI+csjiK/L+PoMCW41eZVEFsWKv6XZdVX61AQ29XZaZ0dnQYG1AxIAAAQAElEQVTtUhDb3dPN7azr7esrCV1KL2prb19fKsUXuii6ulyuvDez7N0jYyNv27F7x+tvuuWWy7/3ve+dLx+yYdeuXfz5rYr9GLw6ylYrp82RSp6MpWnDRmKzxuKFFp16hpUvvMTcSadZ1tujQDK1trxq8+JxW1Kp2QI3av02an1CZz5sHW7E2qNRa4tHrSS+lI5YORu3UlqzvDZqtYN7rbHlYcsODJhluWmxLF+4yKING6zjjDOsbf1GG40r1tRRrFxzeSrrSGqdbe6h7va2qj1NL20I/3sv+/bl3eL5XjQm+DS1NlftTDPwYxW0zDQJM8n5hR0FNSt0QF8lI32r6FmVSqVLQYwjWMAxS2aSmU53k9w7Txywggh/e6by/pdwdGvrvy4QAlgCVwWh/qYM3QCcPsGK8lIFTXvnzZt339lnn/2AbtDqxX6qzUyoq/0EuXPOnJse0vH9gjo3oaPxmPofq5124UfeDjRe/sRV5f777+95+OGHVzz66KNnac5fJ3xE+FnN+4c1H29wzp2ueW0TItZU5fwtOGuqvKl5ZM7JgzKv6EJxoqqHufW65KMHqANaBPnUCy0C+9K68At7xgccylIvNJSHDzKoyuSiY5VS5bu6df2OAosh1U2XilU/YV6BcKy6e9TuIoG/NuBtjfGqfs+HSkMa2ioL6dmm6tMRVbamySzKijx5RZA3hcmMqbQCKESkoQA+IKShoCgnHRDkUGTQ40FRFx4Uy5GeCUFvpvywXtCwrpQhjW0fpVy2du3a+1TmZuFB+a5ce8kHsLIZvw+Cnco2fRp5ALqBR482QWgPvhXotSLo0N9QFkqa/uOboaSDHBlfMejs6rRuBa96wuJ/AUxPuQzwXVnkPT09UV9fX7uozoL41UmSvr9Rb/5c0mj8XO7cR0bHR689MDh4kZ7cbLzzzjsXC116glP5/Oc/r7CO1n40oDl2nInl+oFKX9rIO9K0VslSnWGJjabOml39Vlm1zkqrV1tZEW6/q9ra0qid0z1mL+oetnMqA3Z6tN82uwHbkO2zdbbf1rh9tsL22aJ8wHoUvLYnNSs1G5Y2ajY6PqaYVUdT73xzK9ZYtP4Ui8861yqveKV1XPgSi5attkPVxJp1HYGNhpVUNk6rY73l6I629mTMZvml8ce66Oi64447Vg4NjZ86Orr1LH1w2XzHHQ8sY83Jn+Um56o7ygzIMo6S+2Oepcf1y+r1+svlKPmlrA1yfnzKMpyweOMTvAJMH6TgFHHEBKUEqnoU7YNWglfSuuH0t2gEJAQjCph8PdSlNvxXBuC1AeQM6rlkw6r7JgWu/6JlaKr+XHTqLWeaSrcqOXlTAYRkUzo6THxQHajq84EYfYfXuGL1s1s3fLHKuamCP5pMh9ZhtQ6gS7ROvzI4OPg/Ne5f0Bz8REdHx5k6xOZpTjQ1h8+bMG+lUsnPr3QNaK4MME1QZKwdgA8ytePXOKTJA6S1br5O6gg8lDYBOtgItiJb8MEA6UQ3VeSpo14W2qRe5eeVSvkRye7QWLZS92xA8xarD92qf6Ha6aB/tE8/qD+k6X8A8iJPejqEOop5RyuHfisoW5SRLqKYB08edDoU87TIeh95S6rxT8mK/HR1IUNnAhP1UH8A+a0IedCQF3jqQdaaLsrgZwLljoYw79CgJ57v3R/he0JeoH/91399cOXKlTf19vb+i/xcUz7OB7DYKnsAWoTs09uu7MlT0mrHoIBxgjAOeOQBpIugH0EXHfJCGp62kSOjHWwXBLuN45K/eNAHVh+0EsQStAL5Cx/YQjU+U0Ab9ff3d+tSYVVPb885eZ69dnBw6GcP7Nv7Pw4cHPhdtfMzOhfO1ZOy1a94xSt66NuPEGJ9UFmSjjUvWR41z62Mj86LhkbNRhrmxnU52ohMl+pWLsdWqQ3ZKjdkL5tXtfcvEeYdsA8trdoHl2f27qWJvWtx0961tGlvWThkV/UP2Et7RuzEuGmd9YbF/NZVSQ94euabvexVFr31fVb+0Mes8z9/3Po+8DPWe+UbLFl7mg3GPdaom7VJv71RtfbGaFppjA0t6uu99YKVfeqYzdorz/Nox44dfcPj4xeOjo7/xvDw4B8NDBz64+HhsT90rvpxrfl5g4ODP2rrPWvz93RUNBe8zjCrMsR5cnAXy2ivFVY459pEedzsSyjPB60k5LB88Dk2NmYEqyrLL1X5m1eCWTlzf3sWnDXOFKeugMA/HsbBAgIVOX8Oi6ac340LFiz4V+FOtX3E4aGANu/o6MjkfLV1TR876YX5YEi6U9QmX8hg1X+j36SBgrKKHPWS9evXn/Sd73ynH50fFWis3LR2Hjhw4KRt27Zd8+CDD/789u3b/9vAwMAnNUZ++eokzeECzUe71qMkmdN8+jVlbgIk92/V54MW1imAdYeHAvgA9OFbKbIiyA/wDekHaepTv/zhjl0AZfk+YEfYFf2lLuxI6Vz211gwf+G3Vq1atfXSSy+dsgvKPRXoUI/Ul3bNSY9Qpi7ahgLJprU55CE/UGSA9Exg/DPlTSc/mj55IJSDB6ShRTxeZn6+i3J4UCx3fHzm6zqabmu9pEGxTDENH1DUCXwxD97LYY4TWuNca4WfOcL/tBbn6wMnnHDCDslvUpD3PbUzik0C/Jxsx0CwafgA8rFn7DvIoK26IQ0tAl2ADArgAXtDffHzDg9IQ0HgpeDtV+P1+18+wftJfQBUIFb2lxT6cOsDW42PAJb/CCGS/ygr3a5gtn/+/PknKNg9J3f2puGR4V/X053f1FOeX9GN3Ed0O/cq/JAuCvrVZmzPo9fAQN67c//+TQ888sAr77z7jo8+uPXBXxseHPjwvK7SeT2d7W2RotW4limAbVo23LBkvGGmm9PefNxWl8bspMoh2xhtt81um50Z7bEXlg7Zi0qjdnFl1C6Kh+zSyrhd1p3YKxaU7bxFHbbM1a2tPmp51jTXM8/aNp5uldPOtejkc6y57jQbX3yijXQusmHrsJF6ZrXquKXjQ1YeH7GuZu1QT1Z/uJbYwXtPOSWZrWnWmnX88If3vnDrtp0fffSRR/+LPsC8tLune5POzjXt7W0nK/91OvffrzW/Qh/0F8xWu3P1HH0G5oLXaeZHxugUcPK/T12q7DOdAlfRSNQ7OZxbqVTyPE4Sx6vAwWS4PnjlqwGkVYe/bVVg4YNUnDTAYQOcO84WBLnaTtTOXm2QG5YsWfL9jRs3HlTbR7xvuOEGbgD5pa2GdBOVmcpX2vPIAAlkwTHrE6J3xtp4ptvbsm4QFms8r1Ifz9EnywUq87y2CfW/ooNixdatWy964IEHfmrfvn0f0AeCd2uO+RDyCs3HC6SzXHPCf3Na0tj9gRXmB6o8v7bS9W/pWwCHHmveiiDP0pS1mbpFQm8qL8t8XqgLSh6NwEMB7UORqd/+gxE2ho2QBtgOdQN4odFWads7f968W0499dRdlJ8tyI5jtdOt+jqFUpgjKAj9hRYh3Sf9ZuzgyVRAuSJCHciKPOknAsoeSz/oZNnETWurfiYbaJWFdDGvyIf8UHdIQ5EdDY/TySf6NV0Z1g55KKN0LvCXTRSdkDMzTjnllHH5ki3Lli37D9nnAdlqKnjblW0a/o50kcJL1we25MEzbtmal5EOQBby4KcD+WC6vFZZ0IMWwdiBxu19AP4BXx8C2RDEKnA1fKgCVqcANhJtU5rvx68plcvntrW3vbzS1nZVmqVvGxwefM+WR7d88IGHH3jH7T+8/ZUPbXvoFPmlbrVTEtzMs/rM56g/5d27RxY9sGXvGTfes/W1d+188N2P7Rv44HC1+b5G6t4atXdeWe7sObOzr2dxqbcrSk2faxS8uqpMpJYbvyYVJ02bl4/ZivKonVAZtXl2yPpt0OZnh2xRetCW54dsnRuytXbQTowO2YbSsG0oDyvQVRnp9SSDFqd1c+U2c90LzHUtMWtfbGk0zxpJp9XHY2uMp9asN2RXY5Y3RqxUG8r78mTvhvnz73nJJafUrtPnTnuKrzzPuazq+M7Nt77owNChNyVZcnVXd/d5Wugl7R0dnbKJNtlVl2x0hc78i3X+v0ofVM5XuR+HJ5lPcXafevHndaDy1If/+BpkeJGMcJ6M8mI5tfN1OM9z7rB/UdoHO845H6DgmAlUBwcHHxe4EnDo4DcoejhoKE67CGTSUdN5Vc5xtxzjd7Uxbn71q1+93TmXPb6XRhDEwUKgm0nHqwSqiqaCLTKQ44R1g8atgfX29trChQtNwXGsG95etXWFNuDrt2zZcqkC44333HPPUgV//fxnDKrrOX1ToP5F6mu7PvnOf/TRR9fed9995yt4/QnN6Tu1hj+tcb1d6/hS6Z2sOVhQKpUi5kMy5tDgJZta0zBfUKByfi6DPlT1+rWfnk4EqOiBVh1kRVA/adoC9CfQkKcxyEk3/Qcg7CbIsSfSGmsmnUNa0+/Jfu5R8DpIHbMF1V1SOwtk+22Cnz/62QraC7IiH2RQ5K1gPK2y4023lm1Nh3qKcvgi0Jk2bTlZfv1hijqtPPngsDw7olzIC/Sw3uE2kGELoFWvNY1uK9ApgvyQLvLIWtPIiphcq1x75pg3r5STfqbA9eCaNWtuEP+AbGZIdslXoB4H+Tovk02Z9KbQulemSzM3AeQHHkoawAeQnglTOll2xH4O8jBHGo/3E7J903z4rxhwCSA/7W9jodp3BhTA8jWDUndPT39HZweB7Fl5bq/MsvynIhd/ILL4ffWx+k/u2bPnZbqVPe22e29bqSdD/M9e7WrvGT+P1aaTv69s2zY4786HHjrh1jvvfcHuA7uuGGtW32bl+D9FpdJ/yl30jtzFr1Lgekbc3b8k7+5rb3R1uXp7xZJyybJUFtAUEjOXZBbrEX5fPmpLdPO6qFzVHWnNStawWLex5XzY2vJB67Uh68sPWk86YF3N/dZT223L0j223A5av3TKWc1cbpY2hUZkaTUyVWnZkMLlobr4mllt3DK+2pqMWkdaresx2tbz1qy+45tmmTlK25N+aV6i/fv3d3331jtPqzXqV+eZva5crpzcN29ee6WtPYri2DItbK1eN+xYvniJ7PpC3a5frkugpWq4JMy9n8YZiJ7Gup+vVZezLDtVuEBYp0Hw6UvEtB+ch+mF0yUw1ScuH7QqePJfE0AWnLaM2d88YNzBgVJOhm6ktUGmbmZVRrvRtiuw/I9XvOIVn7r88svvk9Osq6nHvS+55BL+YwIOlmYURan0vA71qc9WpOQRnOFscay6JbDFixebHi2bDhpbunRpLPla9eunNJZfEn23gvErxZ+jIH6tHrfPe+ihh9r45QPV63xDz4Ef9EUoK2DtVVC+enBw8ELN4dvV/1+v1+u/JvpTGvspOmz4+keZOVCQbkAyH6wyDOYLqC4LNPCkAWsVaOBJA9IBpDN5ctITfObrnCldbAe+CPoGkFEXdWBPGqO3HfKwI5A0k5rirEdecOaZf71ixYptGve0ay9dnwAAEABJREFUdkOZJwO10SYsl61VVLffA+KPoKFe8gMPDekihW8Fuk8UzE2xzExp5K2Yrhw6yIuUuSddxHSyYv5MfKh7pvwgb9V7fFqnOkJhpjLIle3fR/BecvQfrA0ak2uca+9kpI+F7du3j/X399+qD8X/rj22VbaaCN4Hyn48JQ2CLQffyJxi40VoD3tbD7JWHdKgmB/S0CKCDhQ5NICnJYGnzYAgg1KGeYQyDxqf9yWamyMCWj0x44mWvySQXzXdyPLLXhXNS5/yNqncq5vN5BebSfN/NJLGR8tJ+XWq81wFsGs1f334WrXzjJzL119/fWn3bt2VzJu3LG1PX6jbkNclafMXqvX6bzSS5s+VOyqv6Jrfd2Jnf19fV//8Uuf8xS7tnGcHsth21hq2j+/f93ZbXootT81cMzHXqFtUHbFeRZrzozHrj6rWbk2LLdE8CSXxcdWcjVg5GzVXH7RsZL+5kd3W09hji+MhXyZu1hSYNq1Zq1mzWrWkqvRo1WxMN63jVcvHxy2via+PWF4fsgVt8b6l3Z13XH7mhluuc9Nf+NgTeN27f3/nrv37Nxw6NPDOPMsu7+jsWNXX3x9p/fyHF2yEsx6KbetcicSvPHjw4EU6N19011138aTqCbQ4p/pEZyB6ogV+lPXlNNzg4GCH8FI58HUy1DbJTM7FB4SS+eHLSH3QqQDPf1VAxqo9NWYYM9AjeJ+Pgw7OGQdIOYCMPIDzU725nNztujn7tALK/6WN8N0TTjhhyDc2ww/1K1fQlqo8j/WMg6aoSlr9N4JWbgb0SM9WrlxpCm64cTXSCpS9oyWY7evra5dzPaWzs/Pt6t/HdXt5nRwb+HmN89oXvOAFa/SJsr3YxrPFa+zYbdfOnTtfLMfxMwMDA7+lT7z/Vfz7NXdntbe38/hO0+q8o2EelPBryFrCB6guY01YH3jyizwygBwK4IsIMsplWT7VzkR6IoDNCrc78CDkQ0Mf4MkD1AvgyYfXGL1tQbVO3u40lkd1vvy7btG/o7Wa9d+ylU23y1bXqp2p4JW1VxoyhZCGBkxlPkHmiZZnbkIT8IA0FMCDIk96Jng93ayQD19Eq6w1jS4yAD8TyAfF/KOlyWsFZZFBiyjK4AH5+pADOyPCvEPlQxTPHP8N1rXXXptu2rRpbPny5V+SX/qK2tuqD8L+ljXYK3YMsF1kAaQBaSgIetAA9kfgp6Pkg5AHfyywvwLUZ79/ocigRTAvTB55QHNk8jn+L85A8TXkw8sP+dtYqPyq/5qBfCyBbamjs3NVZ2fXT1jkPnpw6NB1u/fs/rV9Bw/8UjPLXrlnz55VajOmnqcTJ+s1VBt/68Hh4U/sHdj3yTwqfWz+4iUvX7xi2dL+hfOsvbPdKrpdLVXazFU6rFnqtEO6R31kqGEPD9Vsfx5b2tdneWeb8XdcM32GtsaYlfUYvz+uW19cs3Ybtyiv6tH+qBm3pJkCTqGRjlpN8lpatUYql6Vb2VI6aD2xgt28riC4YbF8aRw1NEXjFus2Nk6HLWoMmzV1NAp5TVSBso2Npv2V9rvWLVz+g7N71MWnOGnM/SP3379x2869H43KlSsVdS9P8jxqKFhP5ce5beXW1cWRjw3SVLfBE76ilCTJcl34vOaxxx7rfYrdmCt+jBkgCDiGyo9VdkmB6Hwd1OfLMS3RyCMZsndm4v0bQ8XB4pRHR0cNqsPdfzVA5byj5mYBoAfg0UEfXsglb6quQTnD+/r7+7+k4PGzCij/cfPmzQ9u2rSJ/5Ag9Q3O8EP9yuUocx0SPkArUhxnpVIxAlccJ8ErvPS9M4UH5BHAgvnz5zv1Qaodi6IoWqP805X/YtV1lYLxDypw/XXdCvzyt7/97av0mGm9gqRFohX1w83QxVkX61Nt365du06Wc3jt3XfffZ368DG1f63GfrH6earGt0SNdgmxxiCfE4s10xwfAa2tv9GBqrzPg5IO0Np4xxTSrfnIgw70yaBYx3T1F2Vyir4/HOqyH29nsiEThpMs/f68xYu/smP9jkO6lT+q3diTeGn9O2TbazSPFea1WIVkU8kiH4TIQEgXKfKZUNQ7Fs88HUuH/OPRK+pwvxnSUBDqgZ8JrTqtacodj2xmHfM+6Vj1tJYnrZJHlJ2Qmd8DNvliTSZZPhTzC6RMRRAdlapspg/ej8mffE378Ruy1UOynQz/J+rtFhvGnqEBrWnkyIr7ijRolbGPAsgr8qRbyyADrXohHSjzG9A6aORFPfI1dj+PUPaJxu99kHyTD3DlU73/7ezsdLqsqMjv9otf1dnReWr/vHkXt1farq7Vxj+6bcf2T9z8vZs/ct99952tIGiF2uqg/qcK1VOWz1ykOs+974EH3ntwZPAXojh6b29Pz+Xz+hec3tXZe0KlraO3UtY/nR/lEuFBruAytbFmakNNs0NZbHtqzg6lFauXOqwRl023KGZlfG1uLkmtJLQr2SaUdDqUXMlcXDKLJHCMIrMochZJxhw2dKtaGxm0ZHSPdbhR646bVskTi9Km5cm4ZQqGs9qwgbyuIFgBstWrZs26AmLd5GaZ4//57WqrUHtmT+GlOYr//du3bEqrjcur1bGXplm61DlXoZ8ErdgwPE0QrzbTxDLL/VcHJKf9vuHh4ReqzIk6H+duX5mopwnR01Tv87LaHTt29MjpnCTD26AB8IV6HzAo7Z2SjNMbKY6YoFWHumHM9XqdIGIKOF6AnHwAj6zRaCRynDsVcN0qx/Uvcmx/zo3r6tWrv3LNNdc8pNtR/vxVrvaP+lafXBzHPnBVHZ6qTu8ki4FrcJjI0CeNPjz6ClB9kCtn6r8Lq5sB19PTUxJ6xC9R/nrpnSe8TmXepjl4p4LIt95+++2v1/hffO+9956im4LFbPqjdvhJZeqozfPS4ODgPN2yvmBoaOhKOYY3ax75jwTeonnku6ybtGYL1b8u0Ujz4ltSfzwlHYAgyANPGmhcPqBVnX7NSc8EdAD5HIyANEjkzIppZADZdCCPegKFbwV5QOP29kc9siNsL4tL8SPtbe23bj5v472Xukv5DvQxbYexPxGorYrsFydeDnMJpQ5ogObf75OQhqITQBqQDhT+yYA1o1yg8AHT1T2dHvrIiwgyqHE6eebwD3QPpyY4ZAFIAj8TnU6nVTZdulU2Xf2tOqQDvH5IzEBb505lnlDwSrUbNmyor1+//h75j2/K19wl+6nLB+pJ77h/OqX0EXYc0oFi59h4K9gDRZBfTB8PTxmAbqDwrSjuQc3BlE+AD0CnWA4581fcB/Dymyb/NOWb8cX4YVGnM6CkeeoWXaybgxPbKm0XaT+/vq29/R3NtPnOwZHBN9z74IOXKJDdqPo7BMccPxFQZu/evUsefvhhfin3dTq73tFWqbyr0lZ5dalcPrut0n5Cd0dPd2dbV1yJKy42Z05+jOAwVYCITxtPMztYT23HWGK7xnIbbpYsde3ymc5MAawrlcxFsVmmkEIBri4prdpIbLTaEFJL0rJCvNhvKbZV7viurFMTmdVHZBcHD5qNDVi3G7PeStPao6a5pGquWTNr1CwnWPVQwKrzVp+CzOoNM/UrjmNXrVcX7B7YvfBhs8oTmZtW3fvu27Z4aGTwQs3RK9IsX5FmWZuCU5flmXl7yUR101pvNqyRqI+RxqtKEsmwB+d8oHuCbPjCffv2ncDcK3vu/TTMwMTMPw0VP9+qxMjkaPgj7C+Sw52vdAljFTUZpAdpOWF/26rAjeBBe6huMlQPnG8B/K1WbhwSyWqqZ0T17lMbD8hpfX3BggWf0w3r/3vDG97wR0uWLPnK5Zdf/pjaOe5PjdJ1muNITtGpXu8YoThFoDYMIJOOz0cOr83ux6M6PEWGrgJVkwM1Ba4eBLRyrNwSROLblbdaupdrHv6TxvTTwvsVyL9p9+7dL/ne97534h133DFrv+Sl+Yrvv//+Ht0SrJYTeJHm/e0KoD6kuX63DowrNY8EU0fc/EpmQPPi35POZIonrXr9mNFj/KRVn5xwegTQLcpJg6KsyGtOJpybvHaQB/2pPDk4+JAf6HSyUDZQdDR+b2fwmvtMczKq2/Jb1564+q6z152tZ29+qLP+Q3MeC72as4g5O17QkVbd6WStOsU0+k8G1HG0cqw7aNUJMmjemjmZJm+S1WGcPyFQjvJFtMpa00XdwKMDSEOPGzMNShW0zBma/msDskF4aRz/+9xzzx1avHjxD4WvqPwu2avMt57LX3i/qfTUh/3Ay8a8DBqArc+Eo+2fkFek1FNMwweZ+ji1/+FbwTwDyoBifqgDOTphHgOPvwXynQbVPvI+CD38s/yqv0Do7Ow03cbG2tP93V3dp7ooepdZ9EFLk/fmLr9K/vBMBaAr9PSpU3Uf8+yWTrxnz54uXTCs1I0rf9/67ZJ90Jy9rdLedl5nV1e/nLq/BIlyZ2WLreRUraLLtNGwpFq1tF6zJEtNIaMNJrltO9iwvQpexxS85mlsrpFbSWZRcs7KLrZK3mYuq9jIWNN27x+2LTv324Pb9truPYN2cGDYhgZHbGh4XKjawEHxB0Zt9OCo1QaHLU7q1qGgtTNuWsU1FLyOWazgOVagGDUVKDYTkwOcCFpr6lFdMvXJucgdGh9dtH3wwLKDZk/6tlNzE+0Z3HX6WLV6qXzrmXEU68mrWab5ANrpE7esCuxrCqCx0TjWfJl5H4BNUIfO0jbZ+UsPHTq0SVltwtz7aZiBiZl/Gip+HlbJ/za1XEb7Yhkfv/k5EYwo4GAsMkqfllEaj/8JXuWNp5wtjgsnhkHjjFVPpk9vdekfUtltCgK/v3z58i/IqX9Sj3Z/47LLLvusAr7v6qb10KVP8m9yqt5yFEUxThHgCIuI49iiKDLnnNE/+qs++T6r7FQeQa1zzth8jBXqnPO3BaFeAlsFsE7OtdLf379AdLPG+xODg4MfGRgYuE7j/UW1xV9oWKcb0l7V76jryUL1cvN7tub5verz/0+O4D2aywvUxlL1t1Qcm9ryzqPYVpCpj37spJ2b6BLjYz4APHnQIkJeKy3qhLrRmQ7oIocWgSyAOrAZaEDIgwZZ0IFiX6LNNE0e6Orq/M65Z537oHNOnr04A7PHq+6S+u+/jiHe29OTofQolIN/tsB6t7aNDCAPFH4mTKeDLIBygX8idLpyrbJiOvBQUGyLNAgy+OMB+uhNrlWuvfaEg1eVTVatWvWw9urfyid9Vek9aZpm2C5+CMhn+EAWSpo82bXik6YHtk8aqrLe/8ID5AC+NQ8ZQA5ku94HBIosAFkA4w5AFngo6SIoT5o8jc3vCeYMOf0ijzSARy9Q+TB/maBzxjS33ndB8bXICGZ1gRD19/EHCzo2RnH8qka9+bPyq7+jOt6lsZ2ieo/5VQI9IetS0Hq6+vRR+c//pn6+TYHx6QsWLOzWoaHYONIZEFvsShbp2iTRTWZdwWojaVimm0a1YUmaWVXyajO1elSy/bp9rZbaLS+3mZtdmT8AABAASURBVK4jzSmAbFOA2aXAs19lFldK1qczZ3xozB7ZssNuvuUu+8pXv2Vf+fcb7d+vv9luvPF2u/XWu+z22++12793t91/zyO2Z+dBGx/PNIedliZla9YTyxtVK+nWtVQbt7g6bq5WVdBKwCrUaqYrfEG0oQA2Mxuu1RYfbNRPGKhbvyZ0wtHb8b+0PtFus/ZHtz56ZaNefVGpFPfHpUh2WLemAvlMcUCuW1edQab514eNipUrZfV73BLl0aDqsFS8EOvMOkXpTXpiuPD4ezGn+URmIHoiyj/Kutrk/c65NXIOa+RMSzI8bezIAx7HqkDKG2u9LoPWJ0Eo8gCMGkieCnsXLVr02bVr1/76smXLPqZP1T+v+n+3q6vrBrW181Of+lT9uuuu07bT05QnPrGqysmnxWUVjZXwzlCHhO8v6QD6rjFpP+dSNU+RAW0yn6bPpFGgHM4VPiDIAi2VSk7BLDeyZQWxGlLXWsleJQf561u2bPndO++88zdvu+22D2/duvUK3cquyfP8mI6WttSH8oEDB1botvXqXbt2/byC4o9rHt+s/qyTU++Ug2ddHP0OY1IZivpxIAPIAsgMPHmAdKDUxfiL4PAh3UqRJfrUzU1EIicFmnp01JAtNHQ7AN9MEqMcwC58Gcla2wn50FwHRKJbhUSOOBXNVHeqMvwdw4ZuGKBZklqQ1au1qnQfXLxk8f/pbOv8lhzlAON8OqC54i81dGi+2gV8tLcxrYlhD6HNwAeKHL4IygBk5AP46UAeKOaRbgX5RZn6620h0GIePPJA4TUmr4+sCPIA+QGkA6aThbwipU7SgVKONEAG4AF8AGlAejoaZN57sLUz/QC5qIdKkhacREADxQGISKBs6gBij3gzp0B5udYr1d6bKHCE1rETZ599diL/t3vp0qV/rDr+Rfthq3xoxp4Q9U+wJDP2Bmn5XdN+9x+u2RfkQcln3gBlAbIA0gHIAk/ZgCAjH1BXAGn2nYf2HdTvQe1F9hzpKTopy7RncwE6gdRyBTeROQWDkebZKW2WpSYKr62TR+QKkeW66cwzJz62ktx45EraVyWLo7KRBmUFiO1tna6rs6fc0903v79/3uZGI3nXoUOD/1W3qfjXS/bty7s///k8tsmX1ow/8dSzZdu2V+zdu/9jo2PV69I0v7ajq3tludLWkWZ5nMiHoZ6kuSVN+RX8TZZa5jJLosyaUW6NyFnTxZboXjVXnxJZwIiC2AMK5MZkTInuYl1z0Lqbh2xRc9wWV8dscW3QVtiInbmsz9YvXmzzO+dbrmD04MEx27nzgILZ3fbAgzvtgft32pYHdti2Lbts564DdmC4aqNpp+0Z77dH9sW6sU2sMVqzsgLXDgXTHfWqVRTMOrWTjw0qUj1kNjpkNjZi+ciIbocb1sisPSm1Ldg9lCxWVxneMaG5Km3bu3fd/Vu3XnHngw9+aNsdd/xKT1/vS+XwFmstHUGrUy255ifBvzdq5iyzPEusoblI5Pd1JmmBpTT5Vp0muCzL+oW1Ov+WT2bNkVmegWiW63veVifnyWPo9TK4BWmaxqJTY4HHkeJYg4OFD44xUJUz9KRf1Y3DI/qU+9cnnnjiP1988cXfeuc733nnm970pkfOO++8Ad201iYD16k2niij/rJ2bTpkSjpgjE0EVfpxVWkzTcngi1BfDSALSsV6qA+QBwXk054CVqdDKdZYO0SXiJ4qXCj+VTos3qZA9AM7duz4wB133PFmPfJ6kYLZpWqnIsRCJDgB2qZAdaUeib10//797xkeHn6v5vL1avM8tXWC2ulQe2IZsqQtb9XhJdBWMDag+vwhCR8QZFD114pgTUlDp8MRwaoCWB+06uAr6hbLYxegmB94b0s6FKDYV3W8avXaxAck6gDoJjo49clfTSXb+vv7/231Cau/c/rpp+/avHlzw0/A0/BD66ElbetR1ayZlt+ZfnhI5t8hDUUADSANQvp4aFEfPoCygS/SohweFPOPxWMzQQc+QKdQEHsa5FAE0OPBdLqtsunSQVak8AG07fuYF45rWA9+BE2dr+gURL7s4ezHcZNzmIvm+lCcPU7hOASUveCCC2rnn3/+/fPnz/9yd3f3N7WPd+nJFb+w6j/kyZ79kyxsnP3BHghgL8BDATw67IUA0gFBRl2AfR1kUGRFkE8aOoUk9X4inYkqkCEvE/V+BCpMyDJf1ssVyGb64JCJMtdHQuuhPGRMo3ORyblZ5CZpFFsklOKSae75+pdr72gvdXR09uhWdnWl0nZxmmZvOnRo6P1bHr3t/SeffPfLHnnkkQ36wL9aN33n7t8/+NbRkbF31hv112dZer5uOVaUS+UO1RnRnsrK5+fGn7dSLKYbVC2vErlCVQLYlOBUmqmLLXdlj8RiG0syG2pmNqbxJmnN2rIxW+jGbHU5s/Vtua0vNW1NVLV1uqpY2dltizv6TWG3lfSvXm3YCF8XGBy3oUNjdmDvkFXHM5kv9XdYPe2wQ8NtNjRYsmzcrDdNbInVbUnesAVZw3qSmpUaY+YEa0hBgaTpxldRpCW6TFJQrnPE9e7eO7SYMR4NOofaH9q+/cTb7r/32v0H9n1ovFb7UBRFP9Xe1XX1ooUL1wntfT3dmp/EMvn2CYhPU8u1nploqv6l4mXjakpzabnoxJs1l7yi9V2ms2zJhHTu52zPgEx0tqt8ftYnx7hURsffdeUrA06G5wcCxcHhIIMDla53vEWHCJ96o055zHZQwcXdupW89cUvfvGjGzZsGJYxp77CWfihW02nzca7XT/8I3TVb+Bo1TOWkA8PiunAQ49VFzpqW042sjiOTQGmHqW0RYp0usSvVPmzNG9XaF7eJrxHBxa/6HX1zTff/LLvfve7Z994440n33rrrRuFU4SLt2/f/vqxsbF3aI7frvl9qdZik+rle5aqytGcH58SnnpB4QdjCVBZOefMY3JNPB/kyOChQP30gav6ObWurLf64T+MBJ50TUFlTY+t4AF5lIMGBDlp+CIoC4KsyCMjzYEOpV76BlU6Fz+muX24s7Pz+pNPPvmfNNe7n87AlekdGhrq0AHaq3mPBD/3M1H0yWulyALIA61pZAHkTccjC3mBIgPTpVtlQS/YCRTZTAjHUVEPPiCUK6YDDyUfWgQyUJS18uTPBHStcFDOpFeUT5QpSo7OM28FhGk4eqEZclVPLv9XVwD7/YULF/6zbPfrsuOdsvWq9keGrcs3mNJTXyFABooy2b/PVxmvSx48e0P1PW7/Igcz5QV5K8UfFFHMD/UV84s8uqQDxccw94HCB0w3XZqrqf0l3+f9KlR73sqlEkGsaf7ws/OjKD5Nbb06z9L3VWuNdx0cHH7LgQMH3zQ0NPpT9WbtXfrwe3mj0Twpy3LvQyM9yqd+2s8y+Ubduk4ErupJruBVgavliSxLARoZJp/rFLwq8CSATa1stSy2caFO2bRp3XnNlpWbtr7L2an9ZTtdOLnT7AQFnIuzyBbG3bZIt68Le/qtEsUKklNTNCjkZqmzjkqXdXbM07j0pD9pt3S8bO3NNlsSlX0wfFJ7Yhsqma2OU1uY162NvzRQV+CqYFYVmHO5RULWbKR61Jkl1Vrfzu3bV33hCzZjXHPrrl2dI7XahpHh4TfkSfYe56K3lEvxFZVy6ZzO9vb18/r7uhbMn+d6urvM6QNfqhvXREh1MZHrA4cPXMVr7hXIKmjVUJhT8jST/s38aq5do9FYNDg4uET5M/bHF5j78aRmYG5SNW0Yl5zhIjknrvhlsxjlBJTtHaPyp5ym9LwMAw4IMhluWqlUdurG9bbu7u6GjFjmTS2zBz2OI6jixrU7jmP+1yMfRKqtaRtplWu80+rNJC8qF3kcImiV4Ww1B5GCK97LVe/52sjv1IH0W5qf39Cc/Wf16Z2SvVXz9i7N7cf1CfW/6BB7o2TrpF9WPm9ftdKeSnDEOJFPB7Xhg1W149eJw6QVancqUIVXu8zp1BrXFKAC9dmmA3nq95R+4IOcMrod92UDRQZIK1D3N07jY2O+jlCOvtBXKH2arDdVekzjf3jlypX/9PKXv/wvr7zyylte+cpX1v3EPI0/1IcOVd8XRboXiiJTHx4H5T1ONp2e6pnSK/LT6QZZ0IMGkBf4IkUOggwehPTRaLCjVh3kyKAg8IEiOxaCPR5Lr5hP/TNBZ+pMWUYdIRMehPTxUOYLBF2tbS4f85R9mD5sDbz97W//yuLFi/9AQexXZc8PaR/wZ7Qa2PiIHv+yJyQzwD4JewJKGj3Zo98vgWePM7+ME8reKeqoHb+vAyUPPgD9AOoCIR10KBMQZFD00C8CGQgy+hRAH4+GMOfMP9Dcm+Z+AqWSp0GuD5SRfGy3c9FG9eWNesT98bHx8V8bHRv9QK1aPafRqM9XH3ha4m2CPihtE7euail3ZgJxa65gNlfAadZQwNa0SMJIK+6U75yCTqtYllesmZalUVZoG1tFOn1Z3ZZFDVvXmdrJ/bGdsaDNzpjXbsvShvXVUutPK7ZEwemqRUttoW4yezrK1tVesp7Odlu8YKH19y60jvZ+K7lui5sd1qkAdlmpwzZ1lu3MHrMXdDXstK7UNrSnttRq1t0YsXJzXPqZxaXIo1yKcpc2GpkGnQ4P9e3bvu1kW3Qvf5UhspaX5r7UNjq6ulZvvkrqvyCFi7vaO5b2dHWXO9s7rK1ctkq5YrEuY+TtLHLOmo2mha8IELjy9AtZqqdgzJsml7dwOF5QO77ler2+UOfaYiVKwtx7lmdA6zfLNT4/q+uWg1wmB7WE7mN8AJ5NjzOSIXqnKUchB5AachD0nHNervxR6T60fPnyOy655JKMOmYbDz/8cKRAjxtOPlVz+2rOyRkdpSHnDuc7d5gPRZxzx6wj6AbKvADmAEcLQh4y55x3BHrUxY1BpFsD+rxZzuEnzOy9woeFdyt9QVtb23yB79Lqk/iEA1GedwpQ6nbO+TTzHoBDpg/QIpABralfN62Jv7nhEJwOWv+pfA7PAA7UAM25jY2P+cMVWdAJNMigAH0AD4JeaJ82qwqSdbtpHN7k00/ZkP8+IHLJ0lKpdECH/tc2btz4v1avXv0ZHf63OucS5uXphvraqbbmCVoCuXPnfJPOuSM+SDjnvP04N0FNL+ecfpqXm17OHU47dyTvnPN6zjlpmuet8HJuQl4Qzcg6d/y6rZVgtwEytiOyp+SSBh47NMsl0U9FlUHeSr2CfhTlSk69i/Iij0IxDV+UwQPkIPDQ6YAOmC6vVaYFz52ut6CteU8y3ViyZMl9p5566n8/44wzPtnf3/+Xmr/7tTdS2ZnfA7qpMuxeh77fA8i1B/wHPfIAewq5yvky6IMgZ8+z99lH7DH21HQgH70A0gHUAUK5UA+yoAOlbKDwAUEGDX5pMs+fE8g09ik+pFmbgDDHWgPvRyuVytSe05p4P9nV1WXt7e0mH1GSHr8TILM90h5pp9g2QVcmm80y/KkZv5xfXjemAAAQAElEQVSV5U3RphI6slKV1y2jBGa5M/TSxFnaVICmMlGWWUWP7TurQ9ZbHbDe2oD1Nw9ZXzZivVnV+iy3LoutksbW7rps+ZK1dtpp59kLz7nYTj/1XFuz5hRbfsIm6+pepkC41xq6bc2yNiu7Nl+uT08w5+mGtW980DpH9lmP2pifjtnSUmaretttZW+HLe0o2/xSZL3a6h0KpJcumr+1r7NtfP+evafWmqMn/fnXfsiHbiu+tuw8sG50aOyq2nj1rZqvvp6enpj50/njLzlYY9aXucpVp3T8+iAL60heQJqklqeZRZON5JP7X+tg8CrXK9vtU7Z6aUDs3Hu2ZiDM+2zV97ysR06wQ4a2WAa6EKMLg2DT41QkN+UbFMNFNh1ULtcn4u3aDPfK0ewgLcz6e8eOHR1y4qeqjX61Jz929GVkMwEpGnQ60Mkghz8ehLkK5aCUY95AcY5IKy9SfysKUrvkcHuFPo2hV2iXPMZZSOeIN3UG0B51sgbUBx+AjPVhnUDx0JED8QchhxtBIgcjFCDT+vv8IkVOfitGdUMUZNRTBHLSUMrTLqBe0gHFfBwmY6Dv9FmHMn8Cq65J2N3b2/sDBa1/s2TJkv+mDwC/PW/evK+fdNJJ23gMq/xn5K1+8Wd5fPAa1gFK49DjQatua7pYR8gLlDx4UOSnSyMLaNUN8idC82MoY4+o6MzyhxX80RD0j6bTmjddGdoLegonAnsEpdx0OELpOBKax1z+7FhTcRw1Gb4nv+yyy6ove9nLtsmuv6MnU59ZsGDB/9QH/T8V/1319xHtgQPaJ9WhoaHs0KFDBthTkvkPjWE/hT1EXuChABmAp1wR7MUA6gqoVsf14XXcAq3VJnjS1eqY8qoe8IB8QH69XtMH5KpHrVb1ekHWUJBXn0SjWdcZUjdPk4Y1hVSP3z2yxFIhmwQ8yPLUpqCgUWth8pU+mM1lCPhBZPKdTtQhazabaqep+lJL0TEzhaSTyL0sTTJPE60sOrmCtTxLTUIpe6G36QyZ8pz64dTfuFG3tnrVehVcLqiPWb8C2MrIXnMjeywfP2RZUjcXO4tKZVVVslqjbLVmj6XZQjO31FK32GpJvw2Nttuh0YqN1DqsmnVbEndZXq6obGwlF1tbHluHAuXuKLVFnc7WL+i0M5fNtxcuX6jb3R7b2FGx1ZW4trKrY+fqRQt3RUmz1Iwsnb9s4eh37vrBld964HvzbPJ13XV5lOd5966tD1/RrNWvLJfitR0dnXEcRa6pm9W6LhDC7Wqiuct8QOqsFMVmmvOk0bDiL85mk0Ereap3shVUM4ky/wEDufx6V5IkPbfddltMekpxjpmVGTh61DMrTTz3K9Fm5zepe7Ms6xYsGBpUBug/lckIPSU/gLwA1YHDaCog29rX1/fgiSeeyP+elT8do4/juEMO+YWifYLTi4PBNxV4KALotEGrc1Nlgh50JjjnHpcV6iWDOWEumDPSzrmp+pGRDw150JCGd85B/OYPcih1MveT8+vXgHQA8tZgtVqt+oMuHFJQzZe/pQmHWqAccAHTyR6fN+pvgUJ9IZ90AO0FIOOAJEgF9XrdAuh3E8coaDyZxntQh9C9ug34d9nQ3yhY/czKlSv/7KKLLvrihz/84e+95jWv2bl27dqan6hn6IfmskNrxw0/165+TZ1zntIF5w7zxbRzE3LnDtPp8pEV4ZzzSecOU+ecb8+5CYqCcw7i5Z45yg/n3BF6zk2knXNHKWXm9M+meWmdpnxEMRt5MV3kZ8qbSX70svlE+3gXgToCiuWOxrfqO6fRToJy5EOdcz5Ygp8NOOcyoX7ppZce+NCHPnSXbmC/Khv/rGz+j/Rk5nO6Dfs70a9oH9ykPXGf9tE+BbI1fVjP2Z9AaVPaB7bQgKL84MGDPj/Igk6gRfnQ0KANDw8Jw0KgE/zIyLD3G6OjI/qAO+r5EX2AZV+Dcf8kZsz7G/Z5VUGwB8GvAtmqcERAq+Cv7oPdmjXghUazobOj4dPwoDkpgybJRDBal+/QnEysvRZDSz/lL1kv7VN/U4gOfKbb00yBZ6oAFJrrRtSc46cHAS11AM+LyVXGUlWuqHYiSGtaljYsT2rmGuNWqY1YV33E5iXjtjir2/y0LtmQ5Qpik/qoNaRXU0DepF2LVVW7NdMeG69121itx6qNXqsnfTZe77Z61mtZPM+iNtBtuW5SFWaaLNHivGRR6qwSm/VUIlvSWbITe9tsY0/F1ndEtrbd2Zr2uLm6u/PgmsULt+RpGh8aGlywd/Dg/H1Dg5sHDg53ahT+/Za3PFy+74cPn9oYq78kT5LNpajUWS6VNK7MmvjeZmKaVJ9OE31YSFNfLo4iyc0S5Tc094DgNk0Sy7OJQDUTZe4DSDvnbDLd5pzrlm13+ArnfszqDGh1ZrW+52Vl1WoV4+KGqZzKcDHASePzzqCpT2PBIZBPHjqANBCfS6+uW8VHV69evV1G23g6JuO6666LFAR1K/A5XW10R9pgQPxUc/BBFigyFIoUPiDkkYYH8NOBPBDyNHY/T1DmJsih6CGDks88toL5Q4f8gKCjceomo6YbkaoP+khrnj2vefByrd/U4aHD7ojgkgMGjOjAmQmUCXkcjiCkKQvQAROH1bjxXVUOK6iXj435PtSqE32lT9Xxqu87Ti/0W84ybzaa8n9JM0vTmuZlRBjQh5CH9MHn27qJ+sIpp5zyxy9/+cv/6PWvf/1n3/72t19/zjnn7NZccr5I9Zl9a67btCbdaj+8TcxzHswS/YQCeAB/NKADvI7zP4/6A7sFQWkmPuQXaVG3KIcnL+DxaUUZEvpgRLT4pkwxXeTJA0UZ/NR4SbRAebl8yESDLXlPNam6U9n53muuuebmj3zkI38he/8TBbV/ePrpp//RCSec8Cnthy+ov1+TDd4i3Ks9tE04oCBuWPtrXPuyNjQ0VBcauqFNFLCmotzY5qI+eG2l0jEwMDBgBw4cmMTAlIy8VoQ6BgcH/VcaBkWB2vXpaf3F6JiC3Qmf4P3EuHxGAer/43xX0Z+FfGSA20GNW2XGhaoCXQWUCkpZgzRNTPPjker80uY0w3YFzZ8PcJHDm15aT4viyJyQgyi23EUCBQRiOd3MZjr3smbdsuaY5QpYS/VB66oetHm1QePPYy3KE+vNEnMKxpNmTUFp3cYVvI4psK0rqOWvFri4okCu05pJl9UaXdbwt7D9Zq7fSuX51tY+zyrtvRZXpBellkWJ5RExY2xZFmsYJYstt/a8ab15zfqTUZuXjtqCfNz6rR51ptVyqTFeS2rjpYMDB5du277rhMRlY6k1Mpt8yU46hoYOvjhpJpsty+eV4lgN5ApKmz5g9Wq6oU4nA1cC06m5ck79z62pILemSxHZn6UKXoH8t/IyIZ8CdVEWiNdnsFKn2u8T74S59yzOgMxkFmt7nlYlp8DfeO2SwUU4ATa6DmyDkg6BFGnkRaiMH7VzzqRbU94e3SQc8MKn4cdb3vKWsj7JaffbClXf5pwz5yYQRZEFOOc879xEnnPOpns556bKt+Y7N5FHnc5N8M5NUHQZu8brNy5p5ybykDNXmlfvaDUvUzemQd85N9U/0wt5APqUxWkHJx4OgJAmYJRTmApUW/nW4DPkh3LQAPLgA4UHxTbpi4eC0zqo1S3QZr1hzUbTJqh4pbm10FWlOR37qZxi0mhmevSUKLhtNOr1UeUPaLa2d7R33L1x48brdbv6uzq8P/me97znd7TG/6j0A7q9H3LOpZqeZ+0t268IXXEcu6Id0CH1zdsOckAaGtCaRo4MwB8N0+kgA5RrpcgAchD4QIv9hT8WqONYOjPlY/+AfCiAD5guXZQV+VDmiVDKg5nKHC2PcTNnlJWef2v9ST5tUJu5kOpD2+6LL774zquvvvprH/jAB/7ik5/85G/rdvbn3/SmN330Fa94xSfOPvvsP1m3bt035s+f/4OOjo4HFRlsU992aa/u134/pCByRAFlVbQpJEKmtL+xFZ26rSU4JXgFEwHsftu/f/9kIHvA86SLmNA74HUoVwT1AQLaANoD6sPUbS08UF+nZIHH98BDW6Hx6UNwVedRUx+Qx+TzhkVHTY5Ej+ObluimM80Svz5xKbbIo2TasF6GLw7IFKS5OLK4ovzYmYm3OJZu2XJXUVAXm2VOQV0uNC1NqpbUhiyvHbT2xiFb2BiwJfVDtqgxar0K6Eq1hsmn2aj833DasGEFro2oaU2rW0OfzesKgJsNZ6W4R+i3POu2ZrNdfqPHnIkSoOoxfa4APM1q6kPDXMksUjDrSh3qSkV9MEv1aD8fGbT04E7LDu2wRBjZu6Vr24N3nXTfD25/8cCuPYtrI2NO8fzo+ee+6J8ueNlFAwxeBhxpbbr27d9/fhS7BeVKxSKnQN23mZnTfOTyz0357ETjwV9H6hlwqiCOY6XMZGfGmdTQDSznE2nmNFM9mW6rM93ASt2cc4Zc7ZKMnHOd0uW8pjpkc5ilGYhmqZ7ndTUyysUaAP8rlDc8DBHjwwj5pAUwWIAMyCCndCfTmYLK/Sq3rb+/f7/qe1rebW1tC+S4T46iaJ4aKDnnTLyHNorfPEVqek2Xlti/1V8DPjHNj2JZ+KASeCjtQ6mHuQjzhzx8P4ty5JOHThHMa5hjKAFqTc5K6+KdBnONDjIceUAILouUsgBd0JpHmnxoEejSdgDtAdoOoM/wyAE8soDi2MinTiEVf0jjv0ePQ/91yZIln9UB/L9OPvnkTyg4/Yhk71f5XxL+Yd++fQ/dcMMNVek+J95ar1h952sDHVpf3o+zLwl9X6GABBSw/tAikIGZZMXyRR14ygH4mRDyp6sHGaAsFMAXgawI8orpmXjNld9H0KDTypMG5LfSIJtJHvKhRaAPirLZ4hm7kOsA10ew2ar12PXQprTSL3zhC1UFiQPaGw/qFvZ62eKntef+i/bZ++QH37Fs2bJ3n3TSSR/WTe0vn3baab+2adOm/7Fq1arf19OLz2hf/b3quaHRaDygPTggNLTfc0GB37i/FQ1B4vDwiA0PD/tb1BB8ctuqoGfq9rbIk1dEMY/yE0HrkA9QqRcQmAaEdgMN/qxIQz+DrxrVTS71aPxTe1DzYEDj9P5fcyZ/mfpzSXPm7REZ+VBvJwRrpuVUKOViZy5WjmgeKWL0CYUEZCsYixRQuqRhUV639rhu89oSO6GtYSfEDVuo8LRDwWpWrVt1vGHVRmLNLLHMRJtVBdbjPvjlFjNRcFdrpMb/0pWqjVKlQ/2tmMvUlgJly9QH6WS60Ww06larjytQrFpT9Td1A9xQ2Wa9afrkb1UFsLXxg7ooUCDbHLL6+IAbHdzXbfXRjk5nQ53O/TBydlM9SUZUq23ZsqVHtrJxeHRkeTNN2zONPdG4ZEt+fpgTwHyhL1uHaB4nPwzEsfqqYFfzRhnZk4LvpgdrwfzneebXgYLOHRG8murrULlFt912W0T+HGZvBuYmVHOpHZOjvQAAEABJREFUIKlfhtiJAWOMzk0YoIzOGylU+d6g4QF6gDJAfDpv3rwtfX19e+RUa6r2aXnTV7W1oVQq9WhjxMXDmgaLaeec33g2+XJOzkqYTE5tXtK5NmcAaeecL0t9rXDO+bLOHa4vlIWqfz7fJl/InHM+BQ8DBegGMI/MM5Q5DkAGj+MAmgM5t/oUdDDZTCjqohPS1FME9Yd24MmDIqM/9BE6iVxUfjnTkyNxaSq/mNalM641OaQPFzt7e3vvXrx48VcXLVr0p0uXLv098b8n2R/KRj61YsWKv92wYcNXzj///O9+4hOfuEePTB+59tpr97/mNa8ZF02Zn+cCdPPUofH0aFxdzjl/aGILzjlvG6aXcxNy55yXOeeMl3PO6zvnpuTOHZY593ieuqeD+uDraM1zbqLuIHfucJ3InJtIF3nnDsumkzvnjJdzziIXTY3B9HLucJ6S076dm9DRdvL52LhnCj+CLNBClt83M8mDHnWj4zEp9LwyoJOiI+oqyp2b6GPQgzrn/FjhgXM+rWJ5rvVXOIP0mYNzLmcvnHPOOc0LL7yweumllw6+7W1v262b2C2/+Iu/+IBw16tf/erbzj333BvPPPPMrytw/WcFrn+nwPUvenp6PqXg9Y9E/0C3tL+3cOHC/y35/9Ve/AvRr2of3qpgeKva2K99PlKtVvVEuFpXoNiUj0hEddFXy0Sngl2CydHRUd16HgbBKAElwWoRE7JhHwzDo0fZ6YJTted9l9qyAHxUkENJN5uNqaBUHscHS7kCMY1hYt20QrnWX4vuFwm5MsycKTbMPeBdFFkclQzbj2PxsRMvJa47gfJdZOZcpuAyMx/ApnWLdCvaFdVsdbezlR25zY8zKyvAzRR8NhWEVhVcMkdJddRcIn2+vtBMjYA0zRXs5eq/SyzRg6Rmnvgb45ygT3rynpYqQM2bChIbuXED2myM6bwdNz2t0rw0bXSsbsOj4zZaq2apy0fijmggquSDeV5NXDIeldOq9VfibZtXr/zO+tGLD1536aWJ6bVjx47eanXsJFeOlzRja0t0tZoxG3lqmZAq4E6SpmWipv6k8ApumTXz82uaC3HKS7QGDV2qJLqhhdethGXS1f6w8IIHIZ3neZtsrF9BtCY5SOfobMyAzHQ2qnl+16EApV0oCyZjs5QNNQlkIY1RAtLQgm6udFOByV0rVqzYK8eRPR0zovYiOYgFamuD2iCwiPSaakoybTT3OEwpFBjV5ceKqFgupKm3KIdHBtAJ5QNFBkgHCq+++nbgi3LSrWBeAXJ0Kcv8N5tNvyakyUdWBLKAIKdMK0JeoMUyQZc85PRhEmo2IzgdFzMg2U7NxVbdKN+vA/AHum2/ScHq1yuVyj/EcfxXwuck/6wOyM/wvT0edV522WWf06PPL/L91Z/5mZ/5vuh9r3zlK3coeB1WXU+LrTB/TxXqW6/Gs0hj5ms1xtpL9jj7OposlIE+Eahd314oE9KhrSB/qjTU10qZO6crHOSedw7ixw7j3OG0c87LnXNkeRRYn279oTltFU2lQx40IGROpENKVAELMnEzvqfLd875PhcLOXdYxryS55xTcTVC4jkE9Svjlxdf8IIXDCqA3aPg9tHXvva1D7zzne+866Mf/eitH//4x7/9hje84atvfetb/04fCj930UUXfUpPO/5U/vlTCmg/o337ZxrjZ1XPn2uIfxPHpS9VKm1fK5cr39Hevk1590SRe0iD3yp/sFsByJCCSP5jhUQ0F/yHZ4JLQOAp3+xvdY9G0QOUCXWobl8XFP8D1Kb3eVD5Hcu4mcwyU7/8Kqhf3q+q/54GPfIDfJ60ycO/JTrTMtUhkUXOWRzlFiuYE2u5iyxzsSnDPFFkEJvyzSaC2KxhbdawxW25LSxnxl8BUHFpSFFlE25Ia3VLquNm9aq5ZmK5HscT3KWW6p5WAWz4SSAr5ApidQtgE8FrbpmC1xRwi9uoKohV8NqsW1X1jlYbNlpP0qxUHq50df5H3/z+f2rv7rw1cmmzbPW0v2Rbl/W2f+eiM8686dprLDO9NEc6LwfnjY6Obcos73dxpKjdKTOzLM80b5nmOPHINS+5ZKmCUahTeacfnhdV+Or1uBluKohNdCYliYLewpzm2ibMLxSoCt7lZrPZrZevBcEcZmcGZHmzU9HzuRZtdtlclqUyRIwOJyKBAWQAnjzAWKHIyJNx5iqT6IDdvnz58jHlPZl5pdqjYvfu3e1qZ4VwkhTLTi/13YDS/jCSyFNkgYeqT9qsOWpTQB6AfhHISUMpEGjgi2lkRYS2oMihzBW0iCCDAuYSUCYAffKgAeggKyLkQckHHAKaK397ThoUy5AOQE/IlZ9qHRs6wEYrlQq//b9b6S2ai3tV903iv6ZbnS/pAPzrlStXfnrz5s2/p4Pz13VQ/tJ73vOe//w7v/M7P/sbv/Eb/0WH5+8o/YWrrrrqthe96EWP6GboAIet5u3IRQgDfQ5Szd88jZv/ZGJh6J767+0rUOSBD1RlvE0W0/DIoUW0ykhPh1Am5IV0oMi1Nr7dQJEFIAOkKdNKkQWEPMY2HYIelHxoAOmA6WQh71hUtub3KzToHuZn14ToZ2gDWkyrzVzzNrsN0sjTCPU/FxLtzdH169fvO+uss7a9/OUvv/eNb3zjt97//vd/4WMf+9gfXHfddf9Ne/Xnr7766o9eddXV//mqq17/yxde+KLfOPXUU/7XqlUr/1j7+8+7u/s+rw+iX4rj0r+rvtvyPHtA3d4u+9ijOOVgnucj8hd10URU7zTXWeBvUqHaP3p83jB+2Ypgle+GQgla5WusUa/7/GZDH871yDzz359UUKVANQdqxJn+OedtgTrVtmk9zDlHPOVpLr00S/155SJn6Dg3UYY+UK5eb6hfdavr1rCpwDLjplFwCiBNQZtatUyBbKqINNetayS+pDoqLrKSOZPYStJrVxBbURAbKyBVtpl+ROYsFiL6r3aS8aqlevyfpU3dsCpA1FgSla2niTXUZmaZ5Wo3U59TlZFYPtpZI4lMU2GNRmYEh03VkejWt66b3KoCxkYepeWueQeXrD75ry+7+po/XrhkxfUllzW7S/nwqkXdXztr/eovve2VL7jX9GnE9Hr00UcrzWa6cGxsdH2jUW93yojU31z9Yc60YH7OMvUNHlmAivu3c5Ryns9ULswnNFW8wLyTSbnMB8ATW6WQLkm3HZ05zO4MRLNb3fOzNhndsAyxKuhRRaKN1PQ0pGV8E0Yu42SEGCYgHzQaDadP0+WBgYGXPPLII5u1aXrRm20ooDpB2OycW6XAygUnprThsAA8oG1oK5AD5IHCA8pTJxQgA4GHBgQ96gjQPPp5Yk4AaeYpUPigG2iQQalT49Mn3NSvAXUEPc2xnFrD59En5JRhbcjT/PtbD2g4HMijDtqHAmQBpMmjLo0rLZVKjba2tiF9Sn5Ujxe/pZvTP9dtzW9fcMEFn9Dh94lXvepVv/LSl770k5L9mtr+n/39/Z/SI8F/kv73dbOz4/TTTx93Tp6fCn8EMDo62qPxLNDc8D9syfU7D6WnaOCl522QNQwy6HQIOuQVyyEPIA8eGoBuADLyA0gHFHWCDIocCoo8dSArAplG61cR3emAPnKvNPmDNJhMHheRLekwzz1mKoAOeUUaeORFIAdF2RPlwxhE/fuJln929J94q/rgmWhvD+/du3e7npx9v6Oj+98GBgb/sqOj6//KBn5r3rwFv/qiF130yZe+9OXa+5f+ygtf+MLrTjrpJAW4q/6iv7/vG5VK+cFmMzkon1MbH6/yVQMFiTWrVatWUxBXr8LXdBlZs2ajYWkzsYwbSSEFSjcVmHmeABaZqPdRiuQo0yQg1E1frsfcIyNDqr/qB6ozwO85LZBFcWS5Isy6biopq/7ocXvVg4A5IUhUXJUoAENnfGzc0lrNMt+nhvH90iRrWpI3LdUNaa7gMpZ+lLELIu13hacOahapHYvN8lgBstqNdf9KYBurjbyZKlhv6PwUFKgmOjOTLLIkK5mGKnlmmYLFVHmpotYkza2uB/y1prNqIjTNakK9IbkKjNVGrZaMWV2B8HAtiXcdGJ03WE02P/zI7rPTRnNDOUnyM05c9b3187v+fjwavnGZ2cTkaIb6+vraRkdrS4aHx9Z3VNpLprlNNKc5QaeQZerLJNgvIQ0foGqm3vS7qXXgvAHw6WQ9QR8aRVoLfaCAV50OyL7cVEVzzKzMQDQrtTz/K9mdJMmg4D85Y3QYpdI+WIIHMkIDIR8euYbvFHS1HThw4CV33nnnz/3d3/3dLwivvP3227m1qij/uN6qNxI6hGU7duzY+OCDD5758MMPX3j//fdfcc8991yzf//+9yjvMjnVbjku+azH7wcJ5WjcFELDyNlUASENLSLoB0pe4ItU/ThibpgHZOiEMqSZIyggD8AHhDQUXeqBB/A4CdaBOimDw8AZE6SShw4gD0q+5KxjU3RcGBL2Km+76nxY63R3T0/PrYsXL/72mjVr/nXjxo1/Ifwv3Yr+jGQ/JYf3dj1S/JAC0l/VHPO9uX/o7e29Qfm3KJh9SNizbdu2Yd3cjOsRZe0jH/kIf7MyUf8yQe5erfwIvDWfbnx8vEtD6ZLN6KiyI2xKY51KK18HWjSVJi/IpqOt+aTBdLrIyAPwRbTKpksHWSs9Vj3ou+jIfeRlbkJmky/nJtLOuUnJBGlJTgifwE/N/5R24ANV2DCVdzwM5cDx6LboMChNlSaiJeNHKencxPdrCWSvvfbahvZ27Wd/9merouO/+Iu/ONzR0bFzyZIld3V399/U2dn9NQW2n69U2v6wu7vzN9rbuz7a3d3xjsWLF7173bp1P7tx40n/fwW3n169evUXly5d+u/z58+/WU9qfqA2+FNfj2hPPaYPvHuH9BocHOQvI+hJezUbGxvzv0QGlY6/lZXPmjpvVN704dqn8ZOsJ/n4QXweaXSQNRUM4zPR0+JZpVKx9o520y2yrwNdOUcF0wpUFcwpCNRNpwLYRAGnHoUnCipTBXXoOXm0SHevsSsboL7IOWNvmLyCi8z4+kHJRAX/0V2BaZTXLMpGzaVjpohdNZj/+oEODckScwrQkWdqLyWoVBDYVLtNfxubWpIosJTc6ZY3Tau6Mdb8jI9Hj+3c1/Plr/7Hm/7sc3/9jh2P7dp0yqaN39+8adPfXnTuWY/85Pvep97a1EvzpVvPrFu3zguyNItSBZ7+w4MCeMbG/IBcY/V0MuAkL8A5Z4zZOWfoJeq3zhN/kQKvev12DPqml3PSPVxXojWpy36O6JvU5t5PcQZkek+xhh+B4jLyfQqIDunTalMvwxBlcNpAiXcW8DMZN8NXMGlycLF0lqrseTLqq3fu3Pmu//iP/3jr5z73uSu/+tWvnqTgsxvdVkjfHTx4sG/btm2nPPzwwy+/++6733DHHXf8lGQfUH8+rH59WDofdM69V2V/QjeDJ8kZlhVcmbjfZ60AABAASURBVAKxqY2lfB88SMdT0kWedACbEYQ0tJimXBFq38+Jxiffk3pojMZcsZHVz8ObWY6gqE+ZkIaGeuFbgW4AeejSN2ShvdAmThtHr9tBEzKhqn7sUrkfyFlfr/X4NwWp/6jD4wvCXygo/bTSf6S5+z/K+z9K8wscf7hq1apPnXbaaZ+7+OKL/17B6Jdf97rXff0XfuEXvvnhD3/4tg996EP3/+RP/uRjr3zlK/frVvXQGWecMXbOOec0daj571TRvx9hONnefM0/33sVcd6uGK8Snp+OYkegmEcaIIMCeAA/W2AfhrrgA5DBBwoPSAccK40e/S2CuQBFWeDNnM30Oqwzk8bR5ToX/X5E6+k6EbWPqN5D/m/mwXiNH90fWqtc+7/O99N1Qzvw2te+du+b3vSmbe95z3vu/+AHP3KHfMW3L7/8Vd945Stf8y+XXHLB3ytw/ct169Z8ZtmyJX8kH/P78je/J5/9v4Xfl9/5Y6X/TB+OdbPb8XdK/5N81b/Ktr6uCOhb8qW3yadtHRkZPjg8PFQbGxvNq9Vxf9Nar9e8v2Wmc91cNhWg8p8Z4BsB/lHlTZGSOd38lSsVUzvW29Nnfb391t3dwxnlA9lSXDLsXU/vLUtyyxQ45grKMgWPWmudebnuUifgnLOSi63syqJli+OyuTjWueMmYRbL1mOntEXmA1vd3cZu1OLsoEXNASs1R6ySNoTESmojUltOaZfUzURzIUvrarfmkWYNy6WXK7BN6gqAk3HdEFdtfHTUVavVUqncvr6vb+GpK5atOPG0k06ed/qa1WtW9PaeH3/32y+5/fZbznr00XuX6byt7Nu3L64maVsjzdqTZuJybRz90N5RYJxNAJmHRpwpH575hALnnDk3AfYaQX2i+QogzUzZ5IsylA9Quq41HtT5RPFJrTkyGzMQzUYlz/c6FAQON5vNAWFU8MEZmzggGCJUxijjl7nK0Bm3HI//NMunWtXjRLtKpdIGfXq+Uof/u8fGxt69Z8+e1yogPUPov/XWW8uqI2ZzPfTQQ70/+MEP1ivQvVjG/QZtzHer/Q+q3XcL7xTeLt03qt2fEF7hnNukunvlAL0jEi8HEk1tLvojHciUjPRMoO8BrTq+Ev1Q+1PjVX/83CRyPgBnWa/X5VxrU4+nSCMnH331Ww4p83WoOv8u1hl49OChodxkOteccDORaE7rmtNxpfmax0Hl75DuPWrvZuF6tfllOeW/0uP8T+tW9Y8VcP6JgtI/1eHzqWuuuebTb3/72z/zy7/8y5/9uZ/7ub943/ve9/k3vvGN/3zllVfecOGFF95x1lln7dJNydjmzZsbmgtuUlPRH0uHo3l1WqhIc7pMczAfGxGd1qbIKyLoHUtWzIcP5QJFFjCdjDyttbf/Io8MBBk8KKbhQVE+bTqKLfYHdSQa+bZCX6CUgR4Nmkf/RsczhR/TyQrZR+yZovwIftIPac2OED/ZBPWAJ1t+lso9p6vRuvGdWsDTloQPtApaRzZtOnOnfMldF1986XeuvPLVX9Ut7hflc/7qve997+euuuqqP3v961//mSuuuOLTuuH9lPzNn55yyil/snLlyj/u7e36k/b2yqfzPP3LRqP2pXq99tVarXpDo1H/frNZf7DRqO0ZHx/jb9g26nU9QG825RMb1tQjf/yl/J7JJ3o/WymXrbOry3p6e6yvv9/6++dZX1+/dXV2mQJof+FRkk65zANBPd7OzAhinQJiS5XQraTiOstyXIAppDOT5VtJIWpJPyNX0j6ILYojiyNnPmhVsOxcZE7UJIui1OJ8xKLkgEX1vVaqDVi5oQBWwWpZQWmcNo3glcDVdNvrqYLXXDeseapAVZS/L5slVWtWhyxvjlnZJdbT0WZrTjjBzj7jTHf+C89tP+O0MxauWr7ilN6urqu72jve3tHW9lNZlr55YN+hy51rrI674s5m2ojG6/W4oWA/18CwbeYMwINMewjoVPd7zssmdeGdc+bcBNDJNFcBpNEJoF6dSVbAuHzI/kWLFmlybe41izMQzWJdz9uqli9fXouiaJ8McK8ObAM4BAwRSO6NmgEWeZXxgWtFn3JxDASVesRs+sTrJFOyc6MC0isVvL5v796979InwReq3iWPPPLIAufcMjmcM0XfMzIy8gk9QvqwgrPXq/4LVHa95P2qvySIdb59lTUQ+qQMU75pc3gKH2TQVtB/ZIHCHw3oAfXJaBOETRn6AZVD9Y+8NA7/tw0ViPvvnzKP6FMOUA/1TQfy0AnQ3BAUp6qroXpHhoeH9wnbxT+oAJY/Un6jgs0vnnrqqb+t4PRndGv60wpIP/Gxj33s93VY/I0Ojn/RQXH9BRdccItuVu9bv379Y3rkP6DxEpz+WAal0837UWSx5vkErcdi7EvzNuXA4bE1AN8K5KAony4dZNAiiuXgQx48COlA6V/gA51OVswL+VAQ8o6gsQ7oOJ7cXxO0qFvsS+ChRUQ60Ekzz1AAH0C6iCCHIoe2wjnza2GTL/YObKDwgDSAB0WedMBM8pA/R5/aDDjnsuXLl48vW7Zs/9q1ax/dsGHDvWefffbNCnT//RWveMW/vO51V//Dtdf+5F++853v/sM3venNv37FFa/82EtecumHTztt8y8uXLjoD0ql8r/V67W79DRu56FDhw7KJ9blW3VZ2vSXBkr7YEkHji1evNgWLFhg8+bN061rryHjbCqXS5N2HPmzwlmkmNXpjpSzRQal0MopeM0T002sWZrmlhDUKXx1At9/LZlZ5NwkTIGrWSlyssXYLIot81B+lJvLxs01Bsxqey2v7rF8fJ+ZbmAJVPMsNYK/lPoJEpPUuGk1BbU5t7AKWpN01JrJsORjunUds3nd7Xb+mafZNa95jb3m8svsJRdeYC849bRow5p1HScsX7F54YKFl3V1dr8xy+09w2Ojv9RI0yu091aIupGxsYm/DlGrKchvWKr2Ws8l9oCHxgrNQt9ESdvkyzk3yU0Q8gApaKbxJEniz2m1kekcG124cOHu/fv35+jMYfZmIJq9qp6/Nelx/WhPT88j2uQP1+v1TAHnRAArIwwGCQVhlM65IwJXbRT/naKQj9MgkC2Xy7FeBAE/cdddd/32o48++pv333//f1VA+6sHDhz4TQVj75KRn6a6+c1ufZA9vDkk85tAG8BTNkXg2SQKcv1jINXvHVOgzjk5FGf0ybkJGnjnJvKcO5LSVitML2Qi/k0dtFEqlXy77e3tfswao2+LPmn+fCCLQwVjY2M+kFUgZOQxBvSoF/iK9QMekAeknytY3a2A/psa55+sXr36t04++eSPib5Pj9ve7Zz7afXjNzUf/yjcpXZ23nfffQdVVU2QK9bPufeTnoHdu3fHWq8+2ab/G6+sfRGaf7/mRRm2QZo8AA/gAfzRgA4IOvABQTYblH4WQZ2kp6NFGTxAtwj6iBwgh4KiPKSRBYTFIR14KGkADwIfKLInC/ZYK6gryODn8MzOgNaVwCZVq3WdGUO6jd2nvbc9yyLdvKZ/4Vz8K/PnL/rwqlVr/ot83/8+dGjwdp0fY/sPHPDnVHd3ty1YuNDmz59vyrfOjg7vn10cWebM0lzu0Dm/X50+TBGYNbJMwWmk4DW2zBQGKOoTI2WngDG2NIusoWA2yRLLhVgo6XF5JBrnqZVVZ1mBXUn15/qAl5YqBrKoNNGOblldQ4/86wOWje2w8ZFHrVbfrzrHrKEIua7+1HO1oRteNaM2VVFT/WjmCp7ran/E0nxY48ht4/pVdumLzrPLXnKhnbFhta1busBWLei3ZfP6rKe9Q/1TnJxkUe7aym2d/d2Ji9ds37Xnigcf3nqKblvjZrNRr9dqeaKb6kQ3sM2k4c9T+TbLNA9HQGNivjKNL+yJQJ2bmMNIc+ic+mtm5FEPFMAD6lR2VfSAzqm911xzjRZBkrn3rM2ArGXW6nreVqRPwcmiRYu2y8geaDQafIUgazabhhFikKB1cBgwBxWBG1BZb8jOOR9Ikg8UeLnOzs6KAr35zrmTdPv6cn0Ke83Q0NAr1NYZZrZQcv5mayze0RbtivdvGb/faMgBaZXzgSB6Kuvbo336Q5p2QeChYDoZcuoF1A3gA3wn9IOytKHxmIJ8H7RqTN5Z4jwV/PtP+cwFZev1Ot9FNY3T38YquDQFpL7fYW5pqwjKKJhPDx06NKax3aN2vqBb7N9Xu5/r7+//8oknnnijHvXf9aEPfWjL+9///u26Xd2jx3GDusGo8rhfj+MSjScTcnV57v3kZyDSHHZpDXqENvHWCuyB6lvl08ladZ5omrZCmSKPLKSh2H9AazrIoaEcOtOhqIMuKOq1plvzyAfIW+eDdAA6RZ40CLJni9KHgKfah7nyxzcDmu9cwHelovyZrwbfsed7tldeeeXOdevW3btq1ar/cC7+Qnd31z/FcemepNn0ARF+uE1P/7BbM+cDMl0gmjaxxVFkURwbtqh6DcDHpdgkNP0QJt5OAaxiN5VXAKmgLnWZgttM55qaUdoUtBLgutwZ/6LJnxZRl+5lo5K5qGwuLqlMLvWm5bpFbTQGrTq23+q1IWumdf6WgQJnZ4nKZ6orFyxTjQqYDV6BY6YAN7fMVq5ebRs3nmxr16y1RfPnWV9nu/W2lawjyi3STa0Oakt1yZSqokaSurFaPUotamsk2Rljo9WNcRR1RpaPJUnDf39YQeyEvgLxhHKi4QzK83yi35O0KLfJl3POokgjF3XOeX35SM1ZNgXSNvHi73gP6DKsPpGc+zmbMxDNZmXHW9euXbs6FcAt1+3O5m3btp39wAMPnAt0I3mOcPr27dtPVJC3VDo9MijtjOOt+cnpOedyBUk7FCTdHMfxdxUc8r3KHCPEgKHqx1Tl8EC6BjBmgC5yFKGUI5+AToFYJLRJZ5kCtDXCcrXTja7aNwCvfL8hWnnSgHw2HQGgyvsNQ9uAtqDoBVBvEcjpGzSANKDuANIAHeoE1M9YQgCr8fggVsG5Ebz29vYagSxp9ChPQDo6OuoDWGgIYuk788NYAONRcKvssYeU/rz6/GndJPztC1/4wuvf8pa33K3A9FHdvPLYv6a8jH7N4emZgXvvvTfW2izXPM/TGlYEb59KTzluWiZdxHQy8rEdAB9AOiDIAqUeENKBog8PnRZxZE4HSxTHFuvpQKwDWnva84Eii7yeDkvpuugwRR55WWTwzjnz6UkKPx3iWO0J5Dk3UaaVJw2cU3stsBlezk3oFrOdc0oCEd6kgef5IZB9BEiY8YkOSGOS12GthP8plZAnkX+7yZdsQbleNPfjWZgBLUO+du3amgLYva961aseXLVqxbcUwP6wXGmr4mexbeeiiQVW//KMlcwtkiyOYgORc0oLJnheNh6ZmYJA1j9XwJgrWMwVrprCypzgUbJMgVwqJLKYRAFsrvKqWWdUbLmLzQQnmekFdU6BqwnQqGSKxBWwNq3Jn+FS+STN9Og+s3ojF80T+AQuAAAQAElEQVQtSXNL+RpBmpjLTTVF5hQA6wrVevoX2cpVJ9vS5Sdad+8Ci7SfNRzpZZbqFrVZrVpTN7zNpGn8slkmyl8UmKjHLU4bzVNclq4RauPVsXxsfMyq/qsDExdTaZIqkE1VNrVcfcsIZNW/XOPNNYfFs9A5Z1Gkvok6d5g3vdBPKUsdgs4vA1qX3fpgsVPnJZcqGp2U596zNgPRrNV0jIq0wE4oKWBd5Jw7VUHNK/RI+C2i79ZCv0+BC3h3tVp968DAwFUKcF+uwPac733veyfeeOONix977LEOlX+S/T1G55S9fv36fQq6btIN7N8osNqr/jRFvRFixGpbWvIPMmzSPjH5o5gXjJgs9EIehi9DNgXJ2rRNU5TmKXqaD8gUYh2EoRx5lIWigBxQt+bN9480+egBeHShAaQBuvQRUEdAaxo99EN56g2gfwDHqY3pb2J5XMXYCF5DIKv59BuewFRr7QNYBe1+7Jpf09r7x17ka90T4THx/3rmmWf+5vLly/+fHPUt/CKE+jC38VmMZwiyq7LW60St7TzNfQlbELXpELo0XV6QBbuBIgsUfiY8kXqxRaeDRR00FzmL4sgjVgDLgVfi+37AH36x8mLpRaKRp86XiSd4lSVNfZHqdE71TVLnJnjkgHanA3nOPV4XeRHO6bifhLW8nHNTEuechjaBCeEE75wz09tDYzCl/cWVyU8JpCeghM8Xlf6ETm5sKn5O0Mk8EdYb0Ff5h0j7VKWUMfd+TszA/PlL9nR0dO2Wf61zgeA7pWDLtLCRi4x1A05rHskmSrLf2EluziIz04WqmfR1Z2NOiVw3qgRruYJXH7gSvALJMyGVnO+/cs9LwJpbLEkkDd1pRrHl+ucU6E4EjZFlmWSu3dKow5Ko3ZqubHnUZrkr6bxyVqumCiIT+f5cadWeJZYpWDbLjf6XSu3W1b3QlixbbwsWrbWO7sVmpU6154RMAWvTGvW6AuC6JQp6m7qBTZq63FSAXJalRgpA4yQrN8bGNie12lm18fHK0NCgG6uOWq1eVbsN42/t6ubaAEFspjIgzzLLxXs6edbnoqaXc07z5SyOY/Pzq7RNvjg/5TetgFRrs33ZsmWP8mTX5l6zPgPRrNc4Q4W33XZbae/evfOdc29S4HKdgrfflFP8WQUs7xX/DgU179Dj4vfs37//P+/Zs+eTO3fu/O/S/++S/VcFST+pW7v1SnfMUP2siGWA+2WY1yv4ulPtDR88eNB/IV6foLzREswquDL1x3Sw+02AjMYx8AA5fAMhDQ1pjd+XpQx1UQ/1B1A3eWyOmUAdoU7a1zz6TaP+U9RvrFA26KIf4JX0gz5Rhg0HJY2Oso54U0dAMQMZ7WjOfJtQxqNN679OIOfqg3WCdsppnf18as0NXnNssgUfxGquhyW/STetf3XWWWc9optWvrtKsTk8wzOg9Ytkm4vUbJfWVEsceftnvSWb4knPBPQA+dAiWm0MnZkQypEPDy0CGXDOvA2qs4+jzrnH9bmopzH6fGTOOV/eucNlTC/nDqfRa4Vzj8937rBMVfg2nDssc25mHv3ZRHHOi3xoAxlQl7zIOWdKOyUi0cjEzL2fGzMg37nIObdcgV4PPhvfrTUyFkvxnwJAJ0wEq9Kz4gs9oAPKTAEsQZqpUChreSb1VJJEbGoZt6IK6DICOIdWpLzIUgXKKq4gNjenAFjxnMWRM3kKlYusnpaslpQ9mlaxpgLaesPk/5tCw5qNTEFoqrpyi2Jn5Upkuqg1F0c6Hzt0bsy3/v6lOmu7VX+7mQLg1EztZsZ4gR+7+psp+E34HmuzYaluXzPdgurmycZGx1aOjoyeNjoysnxwcDAe0RPAcd3WhjOn9dyjPuYmQM097u2cm5KhRz8Adcln+nMYuc7lus70nZs2bdrtnMunCs0xszYD0azVdJSKtJjxCXppcd+pQOttURSdpwNykYKbilDSjV2sGzsAX1Zepxae74KepDKX6bb2g/fdd99/VQD81ttvv/2M4eHhBapz1vt+ySWXpEuXLj24evVq/g4f/xXoARllrqDKB6oMMdYuxcglN/XRSKsvBpBD0YOGNHxRpvF7fRm4r4M0oC7qRDekoa3QZkBFjkUOoNmUM6j6IJA+0Rb5oQw8oAB5AfQNsPEAPCAfXUC56YBOEZRDP4BxAAJxglko9aCn9TQ5EtPtuoc+rKT6oLJLen+r29a/UaD7gHTnNnuYzGeBak1KunldKhtqFwxoTXSIuCN4ZOQB+OlgR3kFfVTgoQC+FdPJgwxq5nzfjtYX6iS/FUEODUAHHootQwF8AOnpEMqR18qHNBSYXlAgdsZ3yIe6w+fnjPpkFPco6eOFcxMNOOf8nNrc6zkzA1pTp/25Qn50mUy+hE8N/tt3UkGmiyJzzlmgXq4fKqufvHGvuTl0cxOdhKlMrrKZM0WlgsJFBa+5bjbztGG5bjZ1ZenlhLBxZBYrLotQVgDpuD1VIDvxtKPH2jsXWXf/CTZvwWphlfX0LrKOrl5ra+/0lxuRKshUNo8yxaZOyM3FucXlsnW0dymA7dP52GbOqQUF0JxvGrcBeMYd4JyzaHLcUGBmkRCLjxV3+DOSwJXznDT1hPLMI/MDDSCt8ke8nXPmnPMy9EJ56uI8hwqZ4pktOvd+uHDhwm1eee7HrM8AizvrlbZWqBvTBTK2s7Wo12hBT9Yj5nkKWssKWFxbW5t/7NxCI+mV4zjuluEtVtn1MpJLRkZG3vbAAw984Bvf+Mabbr311nPuueee+TKwWRuD0yck1V/TVf93+/v7P69A8usyyF1q32+YYKwhrbb9UKFFoFdMt/JqZ2oDaIzaoCW/8TRWT0M+NMjQK4I8Gte8+MBa/fR9pG+0Tz5loQGhH+RTrghk5FNnQCgXKPKgAy2Wp10QZOSjT9nQD9rAaXDjSgCr29ambtb3aZ7/UfbwJX1wuH3z5s2jlJvDszMDWjenvVdR8LpcPegIa8c6zgTp+fd0+T5DP1Svfs78Plb+dHUjCzVynFBHAPIiTzqAciCkZ6LoFBHmAgrCfoQPQBZ4KOlQB+nAQ2m3SOGnA3qAPGgRyEBRdjx8cW7gQxnFM4E15NqzTnua6Z2SzzHP7gzIZ66Qv1+aZ7nT+pjWx/z3RhXgsWYz9Q47CZiyRSlzgDrTPwWuERToZjWnPgWvmQLTTIFrqkf0iW42oYpgpWXmFKxmCloJbNEx3YSWK+3W07fYFumx/+p1Z9jGU861k087z04+9QV2yimn2caNG23p0mXW09tjpUrJsigXMrNSZk63sFEcWxRXrBS3GfaY6iaVs0Xxw9QZh4yxB+RSLPLOOWOM2n/EGI6ynD0ErgSwmj9fV2s91EFdwPQKVOzj3uShT930bxKZ0lU9vf26cMfSpUsHH1dwTjArMxDNSi3HqEQGMk8Lyy3qGToYuwhaS6WSybCmgKEBZORJx4B4J0gcL5ahnC8DvGZkZOTt27dv/8ktW7a86IYbblh+/fXXl47RhePOvvbaa9M1a9bsXrdu3TcUUP2D2v6m2h1Q/xsaRy54ZxEMV3naYPmMaM0nTWdUrx8fPOMG8ADeOTmTFiDXRPg5g3fOTbWr/vkgVhtnqn/U5dxEPfD0mf6jG0AaOUAnwLmJcrQDnHMhy7fJOADlQagPSjog6ITCWjt/Uzw2NlaXI9nhnLthxYoVnxe+f9555w0EvTn6rM1ArA+Xndpni7R2U39pINiA1ssfCiFNL5FBQZEnDYJtBRpkxTSy6TBdfa16Xuewefps6gYkoCDwUEC56UAemC4vjDvkkT5ehDKtdZMGIR86XbpVFvSQHz+O1AzzcqTUFJT4CdXlnKIYm3s9h2bAyW8u0v6cnyioY/20Ty1Lswm/rwfxh/uai82NlcRWHg+zyDnTA3uLXKRb1NicEyzSbawzZ3opGFXlesqXConaSJQUCGyVh58nuCWYrVRK1tvXYwsWLbalK9bZCWtOtTXrz7b1J50rnGUbNipw3XCybVi/0VatWm0LF+omtrvTXDkybl8tNnP87S31JVcgnekGONW4OFM41wD8RJu6s82yx51FId/0Yl8q3jAuxpgjzZn/iloxcG2ti/kEKu7fzvlZ8Dw/Qh4UUC/1hXaVbihu2amb129s2rTpIedck3JzmP0ZiGa/ysfXKONxMpJYm84bG0bIgmuhtRlSbYoJI8QYtNgWArSSAlwZgukwtUkj1BOF8gKVPWfPnj3v0u0d35d9mT7hLNItLL8VfaSlPb4rxy057bTT9l544YXXK6j6S/XrJvV/j/pbVwW54G9Llfb9V54fl/SOGAvpmcDY2tvbvT5jps6gy6YLMmgAcsD8UD7w5NMHzcvU5mQz0b9QJzw6yMP8Q5GhQ/sB1DcT0EG/COoG1AVoAxpAmnzqJHjVJ99c6b1a229eccUVf7hkyZJbLr744kPUPYdnfQbKWtt+rVmfelIWjHU7GoKOyvl9QBoU04EPtJiPjHRAazq0HfJbqdfXroTOBMqQB22tj3RRTvowyLGpOTC9Ducd6W6QK9vYl/BFCh9AXgD6gW+l0+W1ykiDUBZ+JjB+MFP+nPz5MQPy871CN79sxHoC+VN/lpg5C7YQOWeRM6VzAepE3WH7VH4shSiKLI5KQtliB8S7SLq5yudGYGoKVJ1g+cR5nSaJ/2WnZr0hUaLzObL5C/ps7bo1tu7EjbZy7cm2bOXJtnDZRutfuNa6e5dZZ9d86+zstb7ePtPTTf8fKvT09VqpvWJZnCuANctjwZkC5NxSvhfbSPwNqfzR1FnLuRLGC2X8QRaoOq3+O+OsJHZAhzoAZQCyVtjkK8gnk1MEeSgLpT2tRbg4yqQ4qNvW7+uMu/cFL3jB3K2rJuTpekdPV8XFep1zu/So+A5hUMFLShCrxTU9mvTfQ+ETUQikMAgMRGW88UGpiw0GCNoU9EUKfLr1+OQljz322Pu2bdv2fslO/+EPf9iJ7mxBgeshfYL6rozwN0Q/I0O9W8bfoB8ai/9ydmhLcr+56H8rVM7nQUMedbCxmAvGTvkAxg9C3eiGeYCSpixzAQXIqZ+6CpspbCrvAIpydAH9KbZFm9QPqDMAOXroUy4g9LlIQx66gHLk0zfdZrPumfr+7bPOOuszQ0ND37vgggtq1D+HZ38G9ESjXWuzWOveo96URP0+xB6KCHLp+Ddr7Bn9gD8eSNWm00MOyIMGhDYDDXKojj7ItPVRD/AKM/wIdbZSM2dBZjO8Qj6UOZqOIgsIOqThATygCSgyAN+KoFOUIzsaiuMv8qEMMhDSgUrGxYML6Tn67M+A/GtF/rQs+HMFHwvomdNKOee8zU6knU3YUeRlzpFn5vSoXjGrgjsnRNKJFagKESAdST7BO2cqaxbFzqIo9jzt4c85U5yLrKur2+b191ufbl67e7qt3NFtadxhtaxs443IxuTh67VMAW9qXA63V9qsp7fbo629zXI1kio4pt40ySxtZoUzM9J6VAAAEABJREFUq+n5RAGzxu6D9EC9/uQNtOkVx7Hvt3PO+4KQ75wz5w7LpHpcb9m/14MCn9CPUC9zQF/0JJEnivUoirZu3rz570866aS5wFXz9HS+o6ez8lD3/Pnz+aPzD+tQ/PLw8PAhLXSO0WOMGAFGAQUYAiAPwMsgvOFBVYd/3C4jjcR3K3/zvn37rvrKV77ywS1btpx06623doZ2nyp1zmUXXXTR8IknnnjPggUL/q6vr++Lavd2Ba5V5eX0L4xD/fDBLDSA8QDS6EIDSBO0ay58AB82AXMBVP/UmAM/HVV/jHkhj3K0R930iw8IAbSFjDz6gC5lWkFdRZAf5pEy1B9AXQH0P/CtlHLUQbvoLVq0aOe8efPuWLt27V2XXnopf7eVj/eozOEpzoDm2oEnW43Wtk1rtFDr3iPEwpR9BbtA1orQntr2h8Z0FB3kUAAP4GfCsfKnysmC0J0O6EwnR/b4PCTTI4x5ulzykEMDmC94aEDYryFNfhHIi+mZeDPz/oE2i0C/mH6y/GzV82Tbnys38wwkWZanWWqJoL3qzx1JtO9SIdMj/1wwU7hmrCMgUJ2CMwWqZnHsLBJi3b7GcaR0bLG/gS1ZFAsutkiF4niCUg+IkLtIdU+gVKr44LWrs8vKvlxkzcRZtZHbWD1T8JpbXQ/Pm0lueZqb8VWARt0qpdh06WSVtjbVFQuR+u8sVZBar1WtNj5u/KcCnFuME4SzhbMEZFk2FcyGNLQIyuV5bsiCvunFWIDYad+UAaEMPPoAnr5QN1Q6iZ4Qb1u8ePF3ent7b9HT4LFpK50TztoMRLNW01Eq0mKnWti9wr8oeH1Yt22K2cYsBFTBADACDAzIGLxRBkr1qsfYTIBHAUIkWa/q2aQbzMt27tx5jQLYF91zzz1L0Z8NqP5UBjl61VVXPbBw4cIva7N9TkHz30vOH9MfVd9zwTsQ+g1Cn6HFNDxAzljVbx+4sjlJ01/Gprph/VjhgRcUfiADiKABpKmfPhG40gagDWS0z8ZDn7ZA4FudFHLqA5RpBXUVwRiKKObB0y8h14eZBxXAPnzaaafNfTplcmcJWh93553fXf7AAzd2P9kqtY/atFYEr9RRwj6CXcBjE6DI0xYyqPqgA0iHlA4L+FZZSEOPhVDnsfTIV4u+Xc9Ptk37QDbn8+ABaQDfCjPVpPLUA+gDgD8W0DseFOcu6LfKaCvkBdoqK6bhZwJjbM1DBlrlpGkPOofn5gykeVpP87zB+uHX8bmpbh+zyZvLPFOA6G1YdHIIOigVsLoJKCCNXGRRrLQigAnqzEWkJY9i6QmiMVDwGseRgktn7A/nnMVx2coKWsulNquU262jrVNUN6gKTvmeal0BaLWRWlU3qHVdtipeNf+9XP8fAzSsWa9ZKTJrK1esrHoiR7Bc9u3mCkgb9aqe0ClGqNX833QN42SsAYwZMA/F/QwPrPByjr6bjynQB4XsI1jyAEIodUEBMuec9ye0Tb90vmZRFD2s+OZrS5Ys+Vc9qd1zzjnnKFxHew5P1wzIfJ5i1cdZXNfoIwr+btFC36YAdp8C2IyvDSjtH21jBARXGCZGEgyG6jESZPCBlkolAzIapxe/WLJCEfGbVe9btm7deuFNN900//Of/3xMmdmA2mi+9rWv/eGZZ575V3os8Htq+5/jOH5A/RxWv/0tLP0EkvlNEngoYGxQxgDP2KHI6KPGYkBtTVF48qYDeYA8KGXhaZ961S8/t1DStEs+ejNBY5pqG10QyhUpbQDqDSDNWGaC9PR0yPFnRB7SJt+jPh/2rjQ0h6c6A+7QobENW7eOLHgyFWl9nfZkh9ZvkeyjU+sTO/n8aOpQi7xtKM+ccx6hHZX1LHQ6+Mwn+YP6jlaUfM7qCToRfD4Rnrqn00f+RKAp8erOMTee9XPkHGn3uLlzbkLm3PT5Vng5N6FTEE3Vjcw5B/Fwzvk8EowLGtCaDnLnJsqIBJGvQ/pO+9pNCeeYZ30GtClHFD2NyZ9a8O1aI3/mZLqNJYjNFchKxzzUY2fO218cTezhOIZKFitHUQDrrixz8MX9rsA1imKLYkEKzkUWi69UKtbW1mGVSru1VToUgLaZcowAle/iNpKm1dOmNfgLBeoTN8W+j0pnzaZlScMUAlpJdZUVAMdxxWJXtrKo06nQbNSsVh2xWn1cZ1jdjzOMlXHLRx1xk5rLAQTQDrxzGp/vswuxgvEiL4B0EUEODfVAaQ9ZpPrQR0Z/Go1GJozrUuvbum394hve8IabnJ7YojOHp3cGoqe3+sO1a0Eby5cv37l69eobdSO4lT+TpIPSGyCGMWkIfgNiJDIIb7DUgKEEkIcMsImA6tYezZ2MeuWhQ4f437neKf2L1q1b181fIlAZByjzVHH++ecPv/rVr779jW984++uWbPmb7WJ79dtVapA1N/Aqt2pMTEuoH75sYQxIUMP0Hc2hG6R/QYLaWTw9Fd9N3hkAB45NAA5IE0eZagfCpCXFPCHdpg39EGRRw9Zax2kyaMu+s96hXFp7H58yIMMii6UsvCMX7Sp9vYoeB1CPofZm4EvfOEL7rHHdi8aGBjofJK18vcQe2TPS1ReHwi92emHCc6wi4BgC9gY0Lr6vRt40gHW8qIsIiiAnw6UJx+EfGRFhPbkAILKFEWP/ADSU5mTDLIi0CUNDcCu4aEAHp3JKqaIzs9p+SBkHGH+tAem5jPw5AfdQJGFMshoFyAP5aCkkdM3eHQBMtKANEAGBciLQBbyVa/3m9q3DvkcnhMzkHf3dB+K42gw+F3WHD8L4PNcV52KACPnFFAKCgZj8eUotljAnmIFjbEe20dxZFEpMhdriSMpqpwKeVlUKpuLSuJLVipXrOKD1TYrVyrW1lbxj/zL5TZr7+gys5JlunV1uVOw2dAZ2LTUmpYIjbRuSZZYriA2UlDtm3K55bqOdS62im5u2yuqI4uto9xhetyj21a+MjBq1eqYVWtVXyfjA+xBkOmGFkzHY8PIATxnnx9zHJtzTv3jKxbqgzYt+cA5zYGZwVMvbTnnvC48cuqQij/vmH/JE9W9vbu7++sXXHDBHc65BvlzePpnIHr6mzjcghY2L5fL1/f19f1bR0fH3bqBTQXDCIKRQRXcTjl2giQMCWA8AJ2QjqLIKtpM+uSjDdWGUXXt3bv3ghtvvPETd9xxx+8ODg7+tALYl951111r9+3bt3TPnj1dqiM+3KsnxdHv/fqk9Vdr1679n8Kfqw8Pq0+jOvhTgnLGQN/l+P3GY4zwyvdfMQj91jz4/msD+DFrjvzmKvYKXeTqtw8QoCEfeSvQnw5svFZ5UUY91KtxTG1g2iINmPdWUIa+U47xMeYA0trcfn2hWvtE+gPCbs3dCGXmMLszoLmtyKaWfOtb31r0RGvev39/u9Z7mWz1VK13OYqcYR8lHWKyb2+fkrPHvE1jC6QBPDC9VId+TrzVH2/P09EJDfP5Ns2LMtOIpxXp2PU2G9qGFkGhYhoe2Uwgn3EFMLbAQ0kHkC6Csq31hrFAiyjqBTl7lHknTV3UDUXOOmh9raury3Rgmnyp4fvQpT/oUie6yOADhQetaWRFFPPFO9Xrivlz/LM3A1qPXGv+WByXdmutc6X9Xmw2k6mzQevleeU/bk+YsVMm+q+4bYLxsky88rTS1GkussjFFkWCaCyUdflRqZR1zlYUwJatVJJOZBaZM5c7BaMTIIhNFKhmufqUN9WHRC2IKpQ1Ba9OiJx6og5QtuzKVhEiBa9ZM7OSi6ysusfGhm3ie691f4ZwrnCOFMdXHGOu+gKs8HLOqa8liycD16DTSqkLIKd4FEXe15EG4TzjbJeP5Bznd18e3rBhw1+uXLnyh1u2bJn7G+VM3DOE6HA7zwiX33rrrQfkeK+XYXxFhrhdhkAg6I0TA5EMo/AoGhJ5GC350AB04INcerFk82RcpypQvEL07aOjoz/9yCOP/IyC2A+o/TcqsL38/vvvP0eyVffcc88T/hNbzrl88+bNDd3A7tbt67fmz5//2YULF/5hf3//35dKpfvUn3EMHagPFoJZ+qj++Y3EAaQAzh9CHD4K7PzmYoNpbqYWQ21ZQBBSB3yQox8QykNbgU6QwYNQB/UFUD8gXaSaV/8pVOPz68P4isC5oEMZKGl0oRq7PKPxx5vvU72Pas6GRefeszwDCm5qzeb4iY89tuVkrYOOiONvQHuxV9qrtGbrZBcyldjbaqSTRuvnD0TJDbsBqt/LpO8paaA6/BvdmeAVZvXHkbco9COAZuCLtJUnHYDudMCmAeNtBfJQBh6ENPXCQwFzEijzSDqANNDk+3kOcig+oq2tzfiLHQHBh5BHm5N7zWiPegDy0B71tPKkD8N5VnqeUT1O5T3vM+Z+POszsHjB4sci5x5tJsmo1sYHWM1mw1P2KcA+MwWJuaDI0oCOLZ0lZpFT0umHmYJKQWweaf+4TPkgl44TYosjBX2RAtW4bGXd1LZVYmsX2iqR0k46cut6W6Z6BALXPMks101rljUtU/Ca5bqMFDUFs7mgTJVToKsAl3JxFFuZ+s1ZOYqsq73NujrbFZTXrFYd99A5rnTDnzthfH6Mk7ev2TQ0nwxm2QM6lw3Am16t+sW6Ak/50C76lKVteFVR1Z67d8GCBX+ps+zLmzZt2nHttdfqyls5c+9nZAaiZ6SVQiMs8Nlnn32/nPC/a/G/rcDukAK8BCNpNpveOFHHgAAGhLEA0lCAHMAjB6RjfboSIqXbVecy1XmmAqzLhTcKbxF+6tChQ+9Q4PpWBbBXP/rooy+94YYbNt95552LH3vssQ7Vwd+5dPShFcqLBYLdNtH2HTt2tK1YsWL4hS984Z0ve9nLvrx+/fq/lyHf0tnZuVcbJXfOmfpiGqeHZKbA3Xp7e/2NCZS0Ag6vx+YIcM6Zc4dhhZdzh+VBH0pbRwM6zk2UDXyhWs9qXMacAniEUNJA8+rXCAo0n/6DB5SNjQw9eM3/lK7WIRUOabPfqMB9m4L9KnXPYXZnYN683sGBQwdX6QnDZtWMnTqtX3yPPqRt3bq1fdeuXZ2y+5777rtvwU033bTim9+8Ze03v3nzBvHrd+3ae6b24ulatwVaw9i5CVtRPaY6ZgT5zjlrtSnnnPFyzh3VltGZTdDXYn2t6WJe4J1zgT2CUnY6aH6mPsgFm0/5pZmWQ5Sy6EKLFTvnpuaLeQPOuSPmyTnn/QJ+Ax/RrkOdD7pA/tM/sYGGNHWwD/UhxO870wtZa9sSH/NNGfWbW9cIeswCcwrP2AwsXbp0Z+7yB2Qej2mv5tgf/pa1l4/1dqk1kx/Xo3Giw4kQ1czpLRC8mn8pgRBeLH8+yykiiKQQe8R6hF+2clwS4gmUFGCWTY/6zUpxbrECXlMQmsvu81QBsALXTPsglyzL1b6C1VyBK0HrFJWuqd1M+nIqFpnpttUJZu3l2Do72qy9raz+J1bju6/1ug9cGRvjZLwBmeoKKMoCn2GW8GEAABAASURBVCuAjaLIB67sI3jTCznlgl6RR0Zbmlv1IfPziUzF/Fu646rrPn1w/Iousf5BMcB9Z5xxxtxfF/Cz88z9iJ65pg635JwbP+GEE+5ZsmTJPyh4vUOGcUCG0hTvnS6GhbaMxKcxWIAckAcF8KrPMEpA8EaaPDaz4FRPh2T8Esp66V88PDz8ugMHDrxTQexHdVj/otp92+7duy+59957T/nud7+7+rbbblvw0EMP9YIf/vCH83Rbu/Dmm29e8oMf/GDlXXfdte7uu+/eJJ1Tdu7ceYqCAf5U1/qRkRE9zek7tHbt2h2rVq0aWLRoUU5wqiDNNE5bvHixKbA10grgbN68eSbj94/8tBF8/9VHdc8MyliggLEA04t0ADpFMHZAfUUKj56K+7pDeSgyQP2t0Lz5zRuo1mlqI7MelCOPjQ6lPHLNuQ9otaZTtwHKH1f5revWrfuGbqv5Za2E8nOYvRm45pp780WLlg7s3bt3/v6BgU13P3z3iu/e+915t9xyy7KhoaF1eqx1ioLY0xXYnrN7976XVKv1K+v1kdc3GmNvrNUa1w4NHbp2bGzsQu2HmACoXm/4dWw0mj6ICuvLegOtp+889gWwMWwKCuCL8MpP8w/6eLxNHKtvxXz4UC9tBMiu/R5hLgD2Dy0i6ARKPdQ3gWhqTxbnjPqZ03K5rMe0Oszb20VBmz+IyaM8eux3glh0WZeJtav7vYoO7QWQng4hP1DqnQT+0wX5HH32Z0CPqPeVK+UfdnZ03KZzpym78r8w3Gg0pvwt9ie5EVRO1+MJG4gscrEgGpkCUWexD1qhsYLTkgfBa0mXQqXYyfYyK5dSyUGisokZwWkqqqBVm8GwmyzLPc1185spiM0UxE7BB9S6ec2dyppFBJiSEQgTvJbLkcLtXFVl1tCFVqNwqxzGlU0GrTOlkYe9yFjZG+yTSIGs6UV5dAJFtwjmUn7Qn8tBJ8/zVHWMid6ns/xLF1100Rcuv/zy+885Z+4vC2hKZ+X9RCqRyT4R9dnTPfHEEw8oiLv+rLPO+i0ZzVfkcHfJYPzff63rk5YMxBs/zlj53pAxIoBM+qbA0x+u5NMzjJRy8BhpcPDQ4NxVt5MBlnU72qPbjBOUfpEO+w/p1vW3FYz+nvhflezdqvPVMvhX61bjrarrQ8Iv6WC/bmBg4LcU6P72/v37/8/g4ODvHzx48A8k+3+if6j+/IHKvFeB62aNL9KjBFu9erUpUPdUMh/EEri23rjSd7UxdZCRZhyMN4A0IA/dwDM+jcmgrUAP/VZQFiCHgjB3oT3S8GxyzccRHyRIBzk0lA/rorX0a4YeMrWzc/ny5f+hebvjvPPOm/u+KxM26/hkLtva22w0s86O9pMHdu6+uq0Wv3l0dPDD+/fv/VV9YPs/mv8/3bdv4LMHDw78yeChwd8ZPDTyqwcHDv2S8j5+6NDgG0dGRjfhtBXs2t69e0z7wnbseMz0Qc9k//5wxC6wK6B19aNABhNkyAOQB6AHiunAH4u2lgtpqM4/X5w2PVP4UZQFvkjhAX0HgYe2olCt90+0HfYI+6AV2H+rjDTlqMs5O2LPO+d82vRiL8uf+A+48kMGT/+U5dumXeonzf6XP/M+AJl8mPeNtEU9zjnUnii4tZ+7eX2is/Y06zvnkg1rN9zdXmn/Z631gNBkvfG5rDfnI0j5s1RpZploLgpMQSXQwlpkscWuZHGkIFVBHcGpYlQrKYAtk/Zy8kr+1rUUm1XiVLeuqbWVEvFN3ZY2zeUNy9KGPiwllmfctuaW55FZJihApS1TEJt75ApTc1N3LHfBJjPNWGLOGhbFidUb4zY4PGRjigMaCl7lz4yxaZxqI7Usy46KNE2nzip0nXPG/gDFvUAedRbBvAHy0NWHg+D3cu29Eclu1gXVfz/ppJM+Iz95jzo+936WZkDW9ey07JzL9Jh9VNeVd+hm8vMyiuu1Afcq0MkFGx0dNaj0fAcxJowKI4YiVBlvlDh1eCgGihNXcOofq2HI6FOePPQm69SeymPxKlbuUpllyj9VBvmybdu2vUu3rT9/++23//yuXbs+qPJvV3tXq+zlUr5Ij73P1a3p6aKbFRSforInC5uUXi8s0kHD239FQJ/Q/G1rf3//1HfVpGvaCKpy4g0P1BcDSOkvoP8g1+kMyC9CffJzAAUag0EBdRYxnSzURZuANqAAnj4A+hA2OTwyrZc/IDU/3lmQRoc8QFrrmEt/TGN+QLeu39HEzP2nBEzuLENrFenJQVkB5vxly5f3K4g9efeeXW/ZsWP7+0bHRq6Ru79Uj51Pl72eGEVumdZnXpbnPXEcdZk5D9lKu+ynpDXyNqU6fbCKA9eeMO0F0wc178xZZ+l7vVgnHrzphT3BQwMkNuqCToej5aFPPoAHM/HktYI+IAu0lScNQj40iiK/D+EDgg5peBD6AS1C9u4PVyhgrgJIB2gNvB40lKd+wJxqLXzACg1zSrsA/UCpjzQ68k/et7An9WHa70/qQ3cmUJY8aBGqFx/pVG+IMlCbw3NjBoa0lx9YtnzZLdrzozq3fIDHmckZmSRN75MzBXLBvkK3sQfnYnMeCl5dyUpRrAA18uAXsSZQUhrEVilFCliFirP2illbJVNeapECTpc1zRS85mnTMgJUxaJ55iybhI4uy/QjIM1yawp57syZWeQyBdGqK0oUnFZN/sqGRkesqQg3EZpJ4v3QxLjQSaWXGuMC2CwUpBovCPsNmezX+yn2UTzpq0KZoMt+of4A5lHzyhzm6mJdPpGvun1dgesf6DLqJj1J3XfppZcmypt7P0szED1L7fpmtYkyGcOggppbZRx/J8P6goztPhnemIyIv5/mjRYDAxTCALm1JBjkETzQDa5/JE+gGKDD2/82rtrwDhxHjoGq/iOMnnwZt1PbZfE9ameJgq4NMt7TdWifPjw8fJLKnKi8lWp/qXQXymn0C9zcdqvf6k5XF1SyDgVpZVGntA+epa9i2qBR5NP0H4HqZGMccagjU/t+Y2oOfD4y9NW+P5Sg6qvnA6UNQHo6kAfIgwZQF3WzkQMt8rQN6FPoT5EiD9B6+Q8bzDHQHJocai79Q5qPGxTsf3nNmjX3XHON4igam8OszICCyd577rln8003ffs1W7Zs+eDWbQ+9f/GihWf2z+tfbOZOSrPs5CzL10TmFmm9e7T27aIywxJPILwdSWZxFHleGVN2ily62i+530PaC6abW93I7jXd1Jo+mHgbRQfbAvCmV6DBniQ6wtaL8tY80gEz6bXKzThjQqnpaejT9Llm5AeEsc+URm7TvOgXCPuiSLUX/HwVKflZlh0xN7TNOgSQLrZH/TQdKOUBMsqgT5o9yT5kP5ImfyZQVyvQlSxSfyP4OTx3ZoBH1Tr3di1ffsKXzNmWNEnG67WajY+NW71WFxrWbAi6udT66UxJtI9T2VnmBxGpkHa8xfpXcrH5rwXIB5RjZ6AEDxTsVUolBa+xtZWdR7mUWRw1VUPN8qxqeVozU+CaK4hNs8QS2bNiSLXpLEuddLQ7fbCaWZaDXDq5eOX5fZvK9wiuoTNkxMarI7p9bZq52PLcDNtNVSHjAPDIAkgD8orA7pGbXuyLcrnsg1j2h3PO1xv00Q37hT0jnj992VC5R3QR9sXu7u4/0Bn26Ysuuoi/57p38+bNDVU7955pBp4BefQMtHHMJjZs2LBft7A36HH7Z2VgX1SBR+Q0xzEoBZH+E6Vzzt9cEpRKb+p7pPoE5B/FQ5EDbWofzOpW1xQ4eSOlHgJYDJN6MVqMX2097u300kHML31F+vTl0FV/TGKPYPyk1V/fBpQ0UFkD8JQN7YWGaBcZIJ8NBuC1aSz0EVlru9RL+9CAYrrIkx/SUPoDBfChP1DaoV+gyNMH+jkd6G/QDf1GBq/AlXVLNf93ac3+/pRTTvm3M844Y5/alTuixTk82RnQnDuhcscdd6x58MH7XnTgwL5rqtXaB7Os+fP1WuN9lUrbqd1d3W36AFVxLirFsZ4DOlrLdUhE3jax17IOJeVZrOeBHjqooig2OWyvAwXoah11kOTGuipgtj179njwdQJk2E2s8lpfA7Q2HdTvKXGRR0j6WAh6gR7WR3J0oItGoK08aUD/i4h0iJMOFB4U05QD1B3AnASwj1rBXgkgj3LUQd3MOwhtICcftPKkQzshP8jYizUFNaH+Yj4606WpC/kksDWH7nMJ6lv80EMP+V9IfC7165nsyyWXXDJ01hlnfK2nu/tmtbunOl7NatWqTUHrHs6SJGkqmEy0hzOpAtPjfmeRCU4+AWj/xpF4EEcKYgXxZXh+Uatk5gNXBZmW1SxNxq3ZHLes2bA8S/05mxC8KtBMFawqhrU8VfAJFIVmyERTQazC1txyBbM5SpaKT2xsfNTGNQZ6GJXK5tQv0yunjCrMWoBdg7CPOKfgAyWP/YRvCog0JlWp9vKJPk/e7FKG/QLEN1Vur26mvqab1j9+8Ytf/Mdve9vbvrJs2bL9fHCg/Bye3RmInt3mD7euwGZMRnKXPtH8kT7l+D+jJSNqyFh57Oy/98WtqozHgAIif7Oqx/Q+qNWnIv8LUDI2n0auerxOe3u7yRAJpvTJruaDQ9Wtjdf0NyFsDEBvMOxwWHN4qH3jhknGbOQFGZuCMshDUBw2DWkOdPIoA9BHBkWP9gPQg8fRcNBA0aHt0CfqaAWbERljCyANWtMTssiPgTzqDZRx0Fag9BHQB/oG6F8RyOgnNIB8ZIxfPIHrqG7W/003rt++7LLLdtHmHJ7aDGiNokcffbTt/vvvX95s1t6q4PHjBw8e/LCeElyWJOkKZ1GbydqjKLZyuc1i0SgqWczBFJcmP2iVpOGkZhbppiU8IoylEynOjaLIsPNyueL1CVwBe4q9RL4+1Nnu3btt+/bt/iaWdLAna3mpz/6gQNyqQx7y40XQD5RyntfhBgXIJjHV7kxy9Ip59C+AcQLSgc7EU08rqBeEvRV49laapOYpB71AHgj1M/9xdOR+DfWjF4A+IA8ZbcEjA7SB30l0QJNPHoAHrbwppPAyT3MnnUh1OmTPFXz+85+P77333g75/D716TnVN/XnGXtrfZu6rNm9ft36r0UuultnRzX436oCQKWnzrpGY+Ksww5SPYrPFGQaQaOCR6frhMicOaefrmTeX0Qli11kpcgUxKb++63lUkPpmrlszNLGqDVqY9as1yxpYssEgrpRlS1nCmRzgS+25j5KVQOZWaY9qhBVlpWbU6OyLcuUDwh2G2luo2M1q9YTM6f2o7JF8lnORcYLfZBNE8AyLs4haBHoUma6/YucfPYIoNxkHcrKh+TrbjvttNM+q2D1+8Lcf6rDIjyHMGEVz5EO6XauKSPbq+D0TxX0fFY3p9+XQdVC0MpXBOSwfHAaAkxd6U+lK5XKEYctBwAyGaHXgSLDYHHoPAbl0GXDY7zIAbys19QXDwwaRwDQbUw+jkEOD+AD1GeSu6jGAAAQAElEQVQfFCOnHdqgLHLKIyMgVsBh8K1At9g+fQ5p+IkgIzI5L9+/IEMOQr+h6AD42DuCiUcx1MdYi0tPegKpDtamAv2q+jemoF8OKmlM0VxOL00TpRveOTJuxhbGK76uDxHb1q1b9yXdiH/1rLPO2llsZ45/cjOgNSvt3Llz+d69ey9X0PjLe/bse1e9nrwgz12f4FjfSqXN2irtVoorFrnYSqWKxVr3OCoZNqA6ZDcm3jzlEIljZ6YjZYKfCJgkUH4kEnmKDVGWOiraZwSyyPjFLvXJFFAbFB0VOiJoLMqwr5CPPABZQJBNR4MObRd50iDIipR6SEMBeq0gv4jW/JBm/DPxlCcP2grazTl0CVqB9k/aTMxDadMhXtY6VcoVaxN0XW5O/5ADnfUG4AN8erIh2gWTSYMHpLUftY/HtZ9r2tfpEXn0Cx10A5+7TNagaEMdyCxV8Np06DxX0LUgPuHA0K4Nw8P7utWn51Tf1J9n/K3z8Tv6cPmtSqWyNZwrnDmAs4XzZGREN5rjVV3Y4Nsz+W7ZQlK1PKtbnusRfRabZRXZWLtZ3m7OyvIRzuJSagStlbhqFTdq7aLV0f02PLRXN7yjFpnOEyFJI2skzhKZTZrnqie1SPW6rGn+e7c+YDbZn8A+kDxXAJ15PrIkLVu1UbbxRkn1xJarP86p9ig2XugFmqapkQbYNucPZw+UPCjnLHnYtebFiBc4J9m/1IMcPcpRBtunDEG/5DXpcpH2fxWDPKC4ZJwyP5547o46ei51TQbl//j/eeedt003q19UsPq5VatW3agAKOM7rgSuHJoYIn+GShvWZGTeMJHFcezTyIogrwj01JY2UqpN3PB/tQCjxXgx+AA2B/ODccugtfGbRyDokUfZItgUyKE4D+rHkbQCZ1MEDoeglnJsKPoaNl/YeMjpP2MkH568IpAX0zgCxkLZIhgjYIyAPler435eUg5YARljAIwROjY26h0I/aT/fBBI5VSkm6nde7Xp/3r58uWfWrBgwRbdqNdoew5Pbga0XrFuV/u+853vXHL33Xe/b//+/R/SnF/ZbCYnaK47ZQexYFGEo3fmXGTwzsXmXGROR4x5OCu+nJLOOXMO2CSFP4yocPsHH2uPAfYTdumc8x9gdAPsg1f+OgE27pwzXtiWcxO8c86og32jMVnxRToAeZEn3Qryi7JciaIMPkBZBg8FRZ700eCcm5oX+h7AHEzHO+f8GJ07TJ2bqMPCS4d75g9znfSSxVFk1OchnnpVQjmH3/S5COecL0OQSznKAOechZdzbqrvk3vTmHvWBJ1ifaRBrrB1Sm65Ex9pW0fkPRewbdu2eWOD1bN2PrbzpDxvDJv9Kkv/XOjas9YH3Q4O6Qb2Fp2HN8k/V+WDc/kH/4uVVd3Acp6w/vzpO/ZmVf49aTYtTYRmXbRhSZroojS3LGepYzMXmYsj2ZgJuewo0Q1r1apjwwpGm1byH7TazEUlPfCPjFvThiLXVLen2FeuwFSKBnLJdMFrmcw904e0TEyepUonQqZ2nWisPpQ8MgWuJn8V0QfnLLxki9LLPBgPwJ6L4DzifNIc+D0faT/hG9kjzh2uizoz9YM60NW8+ThAenXFGXctWbLkKytWrLh9y5Yto87p0xwF5vCcmoHoOdWbyc7IWBoveMELHtLNHX+W4gcypkRBa87NKQemDMyg2qyGYVIMGcBYAw08afQ4cANII8eAg+EGo2czYNTkQYNxkw/QB2wUAF+Uw+MkADz5IPCUoU4osqocDBQdZCCkaV/zIQcSG+NhrKSnA/mAcYV80hO8aTNnU2BsgPoZL6BPgPZb+0IfkZMP4BuNug9c6KuQq0xd67RVHyz+Qx88vnjFFVd8Xx9ERtR+Tr/n8MRnQMFghwLWNXpM+qqxsbE3a96v1vxfLEe+Umtb1lo74Qj7MHPmXGTuCCCbgMpZgNbGii/S0wF92oECdNhD7EPSWntTgG07duzw34UNH2bQC/Wrz/7gCelAkRf5YjrIi3T6/AkTI68IypGGtgI5aJWHNH0HjK+IMA9QQB60FcgBdUzU6SaIftIuIC/4JHQBMqlMvdErgnz0Jtor+bWHRw6mCopBDxnl2eMB7HtlT73xBegEATyQw3DKO9zxoPAsUPXHPbrzwTV5lqxLk3pPknQMO3fdxMI/C/15rjSp9c02bdp0v552fUtnJF8f0NEznslf+ABWCU/x4fLT/gaeQFZ+xJoKYPUh2JoEr7kCSsVpeZSbi8xc7CyKIyE2JRRYmm7wmzKJsi6MuqxU7pS8rI84kSk+tSTPLJkMCLGvVHVm+uQDUv9hLff7P0Wm4DVVfup5yXNnYj1UhfFy7rDZ5XmudnPlpxZs2PdfQTgUmXzj5NgUkKsy55zhowD7I1IgS72hLmimxiivsrnqaOpJ7gO6cPnqmjVrvn766acfunbuf81iyp6TkIk+J/vlO6VAaFh4TIlxGWCG8QXI0AyDBBgghgik69/OOXNuAqEMuqrHl4NyaJDHBpLx+kCsXj9s+FREOxg3cjY/jgDAB+AQ4KEAHsBTL/XTN9pyzk21T39s8uWcM/KRAdrD+dAW9dAPxumc8+Wdc94RUK9zzpelPHBuIu2cM17OTVCzXMkJJ0A5+gWomzEG0A7t0zbjAKTJR5d8ytE/+qZ0qopHpPOgbsm/ctJJJ/3rm9/85judc3WBRpU9934iM6D1cQ899FDv7t27Nw0MDLxSj+c/ovl9neZ9k+a0A9sFrDeQ7HE2MJMMeSuKfWvNI00b2CV80EVGHwBybEP99N+DJYjFPtDRWPzBIzvxh0+oJ8ih5EFnE/ST+gKFbwV5RZBfTAee8QHGAxgDFMAH4FcCDyWfckVQJ+0gQ4f5o1xRl/wiQhloKOfLxNER6x5NHtDoAeqAMr+ynaknR/AhD9oKygDJXWp6JkziWQT9uO2220qP7d5xcpLlbXGpNLB54je+5/yL1kXB6wFdGHxfT7v+Uf76QZ07Y/LfOR8ixfu/08wNrHyInqo1bbxas1qjafUktUaSKOhMFICmOiESs0iIM3MKYhX9mcVls6hd6FKQ22Hmuj1y12G5K1vmYsFUPrNEQSO2NROwQ9CajyxAa228nHP+DIcH5FMOP8NZBBgbYFwB5KPP/ijuLfYGII96oNQp/Uyo6jLsUV28/Ivm8Z8uueSSu8j/EcKP3FCe08GrjOkQG1GbbqcM+v9j7z0A4zquc+GZe+/2XWDRO0mABBvYSYlNEkmJItWL1SzZlu24JbGfE7/kvZfEybPyXl7yJ061EycucpVlmZRVrEJ1UqJEkSLYOwGiEb0D2/e2/3yzGPByCVJUL8ZyP5wzZ86cmXumnTt3d4kvb4nFFwMQQRM2RwxgmaYBKDZHDEwnMECp/Hjncc7Fgo/B7Xa7aX5qYnPFJKD6GOzIPFVVGV6QIR8TBHVDzwnIAeigbpRBWUweuhsWXxzDRx/oro7RIx7xCwk0SVheXh6jR+wCyAeQRv24Nrp2caKFoEBeL2zjepCPujjPTHL4gfMMj3wA1y7hTKMcrgk20Ga0HdcFgKeFjwHgpS54yNAmPJZCGmXJD3HCUbpT/Yfq6up/nD59+qucc1oB0dKPJshXCoF/EK0fq9dNvl1N/f713t7evyD/XkLyMPUx7dsaw9hC22Tfgqc8ISffi/FM+uIGR+pIiv4EkEY56IEC4CEHRRoADxl41AGAhxw8xirGON1oQsyGh4dFANvS0iJOQqAn64MubAGQO+GUgQec+ZJHJZI/Q+nWjE5nZN5EFDJAlgEPyDQo0gB4CaQB+NUJXDuAvgBwbZKCdwJyVVXEuqNQgCmh0voiAZm0j/pQv9MHyIPOWeCK6HPYwFqDOpEvy8MGgDRsYc7TuBLrJNLImwjQJzk+NqARVQkfyFxAO4BtbJvqK/GFmpsaakcjgwNFpSVHIZ/EGQ9cddVVzXR48NPS0tL/pP5qpLXawloNYK0GxbqNMUDrCUumKHhNGZnglYJOi5kUhBrMYgYzafm2FIsxGl+mqTLTcjPVlcs8/iLm8hQwWwlSwOsh6mE6qSXpBDdNwJi6EOQ6AB0nT+09a81Cmo29wEt9lEH7AexdTgoe+dDlnIvAl3M+bhfmMDc45xTAp8XaOFYmRfOmZdGiRfdXVVX9cPfu3Xs55ziQQZFJfEg98KEOXg8cOBCjwdhIm+JLdAc5SJPRprQIqjBwU3RKimALizENNrEgQ44BCUAXFAAPYGADmBDoE5RTxzYQpFEedqGDzYAeI4hfOpBBrhz80IUOAFsA7IOiXCgUYghOEagC4BG4SsigFb+IQNcn6qBgnR7HuMRmBBnSqAdBKx7JUhAjfl+TfCEmH+pCvhO4HqQlBY82AvCDBHwGwH8AFjPyr/BtLBZnCbozx6Ml+AL5gJOHnXg8gY8KxOl6D8yYMeMn1Oat1KauuXPn6qj3owq6BqWnp6ewq6trCi34RZTm7+e1HDx40L9z587Pt7a2/kE8Hl9PY6+AxijmKnUrZxiDlBbjxEkhJwWGFygAnto/voBn8xgX2bKJ0hjb0IU92EVdAHQhB0Ue2kPjQdxkkv/Y8ePHxW/DYrzQBiE2FMwxaQ9lJwLsTSSXMuSfDWv8GtEO5DkpeAByJ2BPpmW+UybznBR68AEAH0iKa3cC1wtAlqGZmw6UgQx+yshVmByHsy60BUCmLCfLiLSmijUDawWNE8EjH3loF4C6kFYUZXzDln2AumAbAC/rQprALZtpZEPbvHkzxh+JPph38dFipb2pPRAZiarDI9Hh4oqqgQ+mJR/qWg06+OijvecpWotfpH5roXXbxs0kUTEnaT0T89E0bZZMpgXEOq+nKIhNsrSZYrqdZiYFsBZnzOKKCFAt5qPyHmaYPhaLqywStVg8aZGeynR81tWymGVTGvQiIOd/NsUYhIedFDzGJQB9rCXZgFwCerCBcY+5IOcZeNhCWfKNTXueTbSfDoxerq2t/Q7dgG+mOdR13333UTgOC5P4MHvgA12Q3swxY/+DRTcNqodpE39lZGSkkyaiJYM3DFIswjQIxcaFQZkNOaAhlzwGMOpGeYAGsAgEsMAjDZsAdGgwiw0BEwDABHACMuhQG8UJLmxg0mAzoUWE0cQQp6rgEQhDDn0AdlA36kGbUDeAdkKGPKQRZNL1ixNY/Dg8+YEWnaS4ZuhAF4ANwMmjPIDrl4A9AMEogIXNCRm4Sh0Ez8iHLgB/A2Svk65/Cz1q+cWUKVNeoHq7r7vuuo/DRwVs6sME+dIifxccOnRoHj3Cr+vs7CwkmYuu8z15k20/1TWH6rxnaGjokzQGV5CsjNrikuOK+PGxCpmz/2U/Y/yAlyAbYqzIRqMMgLTMkxQyIDuNuqQcFOUB8BJIQw9tBI+xgo8PtLW1iceWGE9oG/JRRtYBKtvqpFIOOhGgO5H8QjLUC0ykM5E9py54ANd2PuD6AVyjBM2RsTVEE2sEyiIP8x+ATQByUbzscQAAEABJREFUULTNScEjT5YBBVAPysM+1hOsLeAhRxkA5ZCGPngA9tEPNH/FDX/2dctygjIbp66umpqaN90ryK5Cc8R/5MiRfDp4CCANG+8Gnn392eCJhoOLPF5P2rD0vpzpOaPSbn19fS7qk+nfVUp9K77wfNNNN3Xl5+c/SWPiEfLFflqr03TiaiNwlWs59hOs84lkiiVTaZZKJVkynaRANEWnrAazxT/GTHqaoRu2CFSHR9JsZNRko1GT0ozpdCJr2SqdwI5pc6K2KdYa6wIBLMaeBPScPLVX3OBizIIHaByN25S6GLsArZFMUvDIh02UI38IW+Ahx/ozppMmnS7aj7dRkP8jOkD6r7q6umfo5LqVYo4k9Cfx4ffAmy5I78UlvBWbdIoXmzNnzus06J6ioO3AwMBAFJOQJqQ4fcSATDlOYElPDGYM6ImAQUwD96zJgMmBgY4JA4p82IEu2goZgHxsAhLYKABaJBiCV2weyIOuLCfzQVEedcE+bKN9kqI+ANcDIFgEwEMOHgsPrh0LD2SwJetCfbALwKak4FEPgDKwB8BnAOxKyDRoRifNnHmQo26CRXZx4rqdTpJ/tWTJksevv/765o/Lh9vJpzadlkfKy8uHqM/ShBzybyWNvZl7D++dQRtlMfn+7OMyUngnb9rw3XTiOpv69xbqpy+Q/y+hPsT/iqXBLsaVBLVHLMrUznEKHWqTGNdOXsqcFPkAZKCAtOXkIUMa9SFIAkValkPa2SakJSBHecxTOsUWv0TQ19cnxhPk0g5dIwNgEzQb55NDD3mA4OmI0KYNU4IcwTKgmmx7jMfmmgHtzZSdkdsoSzpnbFnMhq0xGeSAqMchI8vijetxAj7A9QPw2zhcLnHjgUJOHaQB2ABFXQB4ALoA7AGwBwpAjjTWF6xDAOSwJW2Ahx1QCVwLzWGxVoKHLgA9UGCM1xizNHrqc8G9gvT5tm3b/M3NzTXD8eFysu2n01o6u4OVd4at9lZNj8aKOto71ubm5CRyQ3kD09i0lLRK62J572hvgUz/rlPqY3vVqlX1dAq7mfalx2iMnCYf6QQx/5IUsNI6QyeoMQpCEyyRTAp5iuS07tANjUFz0hRjI5FIsdFInA0ORdngcJxFYyZLGxrjio+pmp9ZFLwiwDUpaLUELIbx9Gag8SH0QLE3AbZti/VME/95isqo3SLNeWYYwSb0JVBGgtZM0V7oyP6HPaQd+jblRWmuNBK2lJSU/Gz69Ok/XrBgwdMUZ7TyyY8KkHs+Om/lw95UGlA42tfpzn87DdSXaQLiszwpOn0Vd5IIqDBASS6CWQxigHTFYAZF2gnIHANa6MEG1SU2Fwx65Dv1IAPgL+gB4DHBAKQx6QDoYRHAxo32oW7YAgWQBzmoE5ABkNGdMqNrZKAULI5fG9qFelEfIHnUiWtAPoD6AGd9ybFFSlK0T/KgqBsAL/NSKZ3qNghp+Y1VQ9eNUa/Xd2LmzJm/3rhx47b169f3UFuwMKA5HxvQNUXpRLmZNoG9dGPSMRobnW6kjNWKW1m04+COAjqN9WzatAknU5nV9U2unPpoQj3YoKKltKHgFwW+QP5fRuNIfClLHftIC9XPEJiQXIxRUAAy5AF0isAAyGhxFqd8KC/HJ9Uh3nKcUHtEmq5znEJXAmUlUJfkkY8yoJCjLgA8DIFCFzper1dsjDiBxWdg6ckJnfKkxMaFdqANgJNHWuJ8cpl/FkUQmgVGG6LtkDHi6YCIQQ4eQew4T3m2abFxfSqL+iVQl5NHGtfrBK5ZAv6BH+APAVUTfYdy0EEedGR5yADkA5AjH3ooDzoGYUdRFYYBpSiKONnFGADQF9Bz2oI9pKELirSBL+oQsF7guiCTYPQCT89PFdvmKh0goCqSnvvG+H3uuef8tHaUJpOxxWYilUvrB7/jjjuo+Ln6b1mybThoWalqugla4fL5kzNqa/DzRePrTXd395T+nv7it2z3Y1ygtLQ0dtddd+2lp2K/IWylPh+g/jZobRH7JvYU8fGweFzMT5ILir0ns2foYr0fHhpmfX0DbGBgmCUSOmPcxby+HBYI5jGPN0h7p03TyGKGqTP8cgHGESDGDt0AyrEFGfjzgdrGoIPxibGLMYwxjzS1neEFmwBsQF8C7SXeIrlJugaVM0BJVyebaeJTZC/m8Xj66QnoETqU+O3q1av/mWKKTTfeeGPDsmXL6MJQwyQ+Sh5QPiqNLSsr66yqqtpEg/C/6JHq4f7+fpp/cQuTDoErDVC6YzQZDeILAgNdgga2mDAoQwNf8JBJn9DgZwDSTgpdlAFgCxOeGiPKY7IBsEOLudiooQNAD0CbaXEXny9FOcnjOhCsUhAjykFXylAG9WJiIzgBUA8g24c2QscJ2ABkW2BHAjLwoBLQxXUhjTy0DUC7qK2Goqgd1BdbVqy49K/o1PU1esw9jPo/rqBxZeN3aqlPToZD4acUTTk4ODxYNtA7cG97T/v8JVcswYmP+82un/oGc+2cL79s3bpVu+KKKwooqLtjcHDweqJTSFelejktwgzBHz3WEh89IX8zOhEWX/ajUwPxP81RXzDwxcXFIg/5AHTp0SHDx1ZowWb0iIzR4n3egFahAEgCYwyQaWqLmFtI0/wTQTQo2if1oAMfYFxCJoGxiDyMf5qz7NSpU+KmDGno07WKOXY++k50MAeBbNuwKTFR3riMNl/Jww6uBTQb0JH2JMU1A/AZIP0BXuqAQkdSycMegDT0syHlqqKK2Bv56A/0L25eQNE3kMO2bC9sQqaqmYcGSDvzoOsE8imQV0lHo6cOGL/ObMFj/PoKfKVJI7YqkY6tcfm0zmBQw7fdB6md4wGmUH4bf6gNvGtgpMJkfFkkHs03jWRfRWFxxGmqp78n1NPd43fKPgw82k6Y0G/vR/vI/+bChQtb6cbjP2kteIbmXAsdiKRTqSTtPVEKRvHdhgRLJRIsnUwzPakzgw4rgFQ8xSIjUdZPgetoJCrGmdfnY75AkOa/l3Gu0IGGzrAv2LaVuZlSlPG5TGPmLF7OHdu2xT4p09ADD4CnNgtbGKMA0oD0F8oD0Jegcvi1gCjRHhrfp2nsA600J04FAoGjtDbumjVr1m/mz59/H/niv9N6/h3SaVi5cuXkRwSkYz+C9J1NrPfxgmkAG7Nnz+6kjfgl2sy/SwN7O03E/pGRESvl+NiAQScJEjRZGYA0DWyxAYMiQAMwCWiAi42d7DJs9Nj0AWz2VKcIIhHEOeuQNuXkgX0JKYN9BH3OsghEKQCkhSN+FqAngXwsCNAFZBr1Y1NCO+n6RSBCE/WshcBZN+qFTVAA5XU9LRaseDxG15Ug39CCpeu0CJ2hst1oA+pGWYIdiyUiPl9gZ1FR4c+Liop/OHt21eu0Uf5O/A4ejQPxWTJ6tDSs2dpJxae8HgqG6l0eXnT4wOF1T7/49NUHDuyeR+PJTeDnmRbqiRMnvB0dHeGmpqYZdGpb1NXVVUQnJJfs3bv3a3RDdhuVnUnBnwtjD/3sHI/4gh/SdArMcnJyGPIxDrIBOfKhB6AMbVwMYxoADxnyaGEX4whzAGOJrlM0ndrBwAOQA9ChBX98Y0Fagtos7CDQ9ng8tLm5x08CcS2QwRbGIAVBrLGxkVGQLm4yURfGLcYd5hDSaATmKeQAeMjPh4nynTLwTkibkDl5pCUgN+kUFhQyWTf4C0HqgeI6JMX1yzR4QKbhXwC60jZ46NA6J244pO+hByAPQD7sQAY/o09pXgr/QwYdQPKwCyANoKyzTqQByzJE8MG4ragqV+jm7ay9Ah9zocC1lMbzmpG+kcWmYajBkP+UzdREOm1SUzwu2HmnoLHiPn7iWOVAX/8MGr+xeCrdmZ/PzwpeR0f6A7GRER9d1/nm3jttxkWXpzYoNLbzWltba+hGrZKeOHguuvB7oEj9lJg+ffpJWhd+SPP+JzSO3qC+NLC2JxIxlohHaS+i/YCeyqUSKZZOmCwZ01lkOMq6O7tZPBYX4wBjyKQglZGHKW6l/SNJgWuE2YxuK+hRho2PDJim2GPlnHGOK/ILQxpzXEIf23uQhn2MR0kxrsED4JEHG4C0g/WEylLSGqD18Ylp06b9MwWmf0tPy/6W6P8rLCz8Fq0/36Rr/itam/6Nxs8TFRUVhy6//PJenLaSbfs9cPmkyffJA2ctSO9TnW+7Ghps6VWrVrXRcf9ztEg/SGn8jyJdFMQaNCFZAneQ6bTYFDGBJGh0j08qTBg0ABsu2RA/VVVUVCROryiQYPRIgYFik8cmQHWIyYty2GApkDvr8QpNnnHbyAcwqUABtAmBIAJRlEUaVCJOj23QdgB6SCMPFHZkW9EWBCpos8vlYpjMyJPXhnYAKAPAhkSmzgS1OwP85wK4Huhl8pIigJXthQz5VN4iPk5+bKO6nyGf/GrKlGmPrlu3bldVVd0g0Y/0z2HBf28FNBasxYsXD1+28LKmmvKaA6bO2z0uT8JmdnlHb/fKTY88uOK5Hc8V1dv1LlpkaZk/y7pFQaVJcpsW0xza4OpoY76mp6fr09SHt5N8Po3JXNIRp6wILmlBFjxk5H/xkQAvPYYHKDoQASPGApUTvJQhH+MFoMWbYcygPG1gIvCFPfAAeORBD+VgAzaxYQB0zQwAjzEHSu0XwRHqha4zjfKQS0ibSMMOjSnxnxh0dnaKL3FhnMFL5AOxudFYE/MJY5l8IuaezJNpJ0Ue0qBOOGVOXurIemR6YmqOt2nifEvkIw/2QLOBuiWQBz2k4QvACeQD8AeAPOlzUCeQB6A/AOShL9CP6Hf4GzJpB7rgJZCWgAxtsik4selkzCaKwJ0xm67P5qZhj49l27b5pk2bfLt3766i8btcc2szNVUzXYrSkhcqarLMtLtvaKiqL9qaR3qZI15U8DbR13cqQIFrxfDwSGl5WXmzovL+ysqV4593hdlYPOFPGelgS0vLBxYoUiCvUaAYPHDgQNnw8HA1+Taf5p1K491CGz8o4HsIdPIYvfXWW/dMnTr1MVpTHqfxsZ/aNZqIx8xkMsZSSdoX4kmWjKdZLBIXgWtkOCIC1xSd0ppGmsaBzkwzLaDrSRanwDeeiNL8tOj+xmLMorlikg4dHplZQaxMG5QnARl4SVN0AIWxr6oqA8h/Yo0BL30HGcpIkL5BshFaK1+lffuxNWvWPHL11Vc/cf311z9x++23P0HXvOUrX/nK85/73Odeueaaa/Zeeumlp+kALEJlTGlzkn50PaB81JpOA0+no/8eOvL/Ld1JPUzplxOJRHOcjhOJWjQpGSYCNkUa3DS5bJp4ZzYZWnxFEECBmAhY8dgVQMAqH7+SXUZ3qeK3WWmii5MkbASwB7uwL4GADzJMKFBZv5QjaKXgmiE4RR5A7RSBNrWZSUAGm5jMdE0iOEUggACD7iDFz26BR6AAHdSFawGQRv0oL+2DOgH7aAvKQRftS9HCBJ0ULRyg0AHQJrKZJHTTNR+gjfCpRbOiA7YAABAASURBVIsW/eiSSy555KabbjpIC0X8ozZu3s32Uv8YtBEMrVm15tCsulm7FJfSMhqJhCzbXBrtH65rfPTorIcef6iy0+7027TZo24qY9I4S9BYiHo8PEWnHouj0dF7YrH4nTS2ZtE4C1IgqWDc0QYjglYElbQBio8OUB8w9D0WcwkqJ8bJRFTqoAyA8hhPCCapLhHQYjxRnaIuUKRRHwIg6CEYgh3Yp/aLuiSFDEA+7IMCKCPrQn1Ig6JO2EQZjDU6sWN0KsVGRkbEHIWcfEWbo0lPBGgTpA2Qxt5Zc3eiNMpADgqAl8hOSzmNa1GPMy3581FnGScPfaQllTzS2UAe5h/aNTYmxI0BfApd5IMiDV8C8IsE5JLPpugD6WvZf5ChHgmUBw/qBGRok01BK4DAFe2AnFEAy5ilxLSYq76+3v+rX/2qeDQ5Oj2RTsxJ6Ylqt8c9lJeTdzwYLGjs7e0d5iY3R0dGa2PDidpgkOVnbLz9vyfbWvNiyUQFrUl+Ok2rryovG6G2U7R0xmYynfRTG8OnTh3MPSN97znbtsWvK2yt31royfOU0JpapnrVMlpDc8j3UdpThmbMmJF+71vy5jWQz9JXXXXV8Xnz5j1VXV39EO0Br6dSiZ5UknoynmDxaIIlKICNRxIieI2ORsmlNs1FPJVL0oFQiiF4TVPgmqDAFdBp36AJyjiNEY6P2NCcpRN40jPPAdVHNoxxYHxhvAPII5+JPPKbCF5xReCp3VSFNW5Pp9Na6JPvYzQHTtNYx0cCNldVVe2gwLSZDrZ6SkpKemg966dDKQSqk59nhTM/hhgLXj9aV0YD2qLgc2TDhg2bKZD9NgUSP6XJ0EQTIYkADRsiBQkiiCUZk6DBzmiwi6CVHi0wGvDipBXBIQ12kYeNFsDEAYU+gI0XmzI2FHgLkwhBH+oDaOGiia4LgAewSSMPJ6qgmKC0CIsNG49P6VGxCF7RPthFHQggEDzTQs3oukQbaTKKEzO0CfVKe6gDExkAj/pQhwTSEolEUpyukp/oBDZJj3yigmoahoDFEom4kKF95Du7v7+/k+p7loLWf/ra1772lzfccMMLdOfaTb6fvGvFABhDTUlNz3VrrntuxpSZ99fOmLk/Gh9dSYHsH5jpxL3WcLL2KDvqIlVOYOQ7e+7cuYbP500ahl5lWWYd56wwEPArdHogngLQuBbBZCAQEEEr9YFYzDkXJmADps6inGfykME5F3mccxFsYsxjbAEIbjCGMa4x1nw+nxjzqAuBMsaeBNIY9wB0OecML4wfjFeMOVDIYBt2oYf2Sh5p1IV6YA8AD/3h4WF2+vRp8Z8ZYL5ynrEv7UIHdck06gIgcwIyJ5DnTF+Id9oGDzj1DdqMpQx2AWf+xfAoIwFbmL+08cJtApxz0U/QgT1Qzrnoc9l3oAB8AgqABzjnVB5QRBn4G/2JfkN/s6wX5xk/Z4lF0h57iAoVmwJZzjnZVrhLdbldcVe4p6dnetpMb4wOx29JJfVp8+vmvOh1eR/duHFjM57CXHvttbH8fM/hvsH+2lgiuSGaTC1l7/BFj9+nGEa6mgItc+aMWVsr82ee9ZEBmNfTZtBidumomShC+n0Cp5svj6IYNX7mX8fi1hrOzeqCwgJ89nIH3eAf55wj0B7z6vvUqgtUwzm36HH5cVpjvrdx45V/pqnspXgsNjA6MsIiFKwmKXi1TJvpaZ3SEZZKJpllGhRUppluJJlhppiuJ1iCTmuTyTijfmEYTaqiMLItbkJpTRvfbzGeL4REIsGwh0IHYxnA2IYtXAbkmC+QYV7QviTqoHybZE20Vm2mcfc3tHY+dtlll3WizCR+dzygfMQvVadBfJI2xF9Pmzbtb4i+ThvnAE0CCwMcgx+TA7BpZcbmSYuKCF7z8vJEQEhlxCNXKiceU2DBB+TGi80APDYDCaShA5uGYYgJiImYpMmONCYaJl08HmeQA7FYTAStoNChNorgBEEzgmcEqGhbRUWFCKjprnH89NdZL4ID1Iu6cJqLQBb2JSB38rh2BLbpdEq0BfpoG9qIvMHBQfH5Q5ShtE26CVoMmugO9oeVlZX/Sdf60r59+3AHe9Zpx0d83LzrzW9qaooGvUZ9Xn7Jr0pKip6mflB/fv/P/+TAw/X3vvDCU7UNDQ0e6jeF/B3cs2//lxLJxEaXy12cl5dP/ZwnAlZajMVTAfQxjV+xUFMZcfKA/nI2GmnkAU4eaSdQBmlQCdh2guaQONXFHKD+Fm3AmEN7MD4BnAgjjcAIc8LZRswzjGmMK/CwLW1CD8B8wVyDDTn3oEsBEaMARYxB2EBZtBN5SIMC4J2ATALXD17mO3nI0C7QbGTrZactCl6lbeRdCAatA9n5zrJOHtcI/wC4VvQP8gGksTZMBOhnA7YYQwhBfzkXT4mwzsHP6EP4nnPOOOfM+eKcCxnnZ1O0hZZKEQinUmncXJcnU8l5x04cu3z3vje+1tHeMY/b9snS4uItLlegkQJW58milU4fjSqqMjo4PFjR1NI0ix6l48uM3Fn3xfLUFt7U3LiEGlqZEw6fzg0HOukRuLM+YcpWLbdpmzlD3QNhIXiP/+Catry0ZeaBw3tv3nvg4DqVsXh+fmgPDYFdqYJUC92gfqhP+5577rmUaSonZ86a/atAILjVtqwBGnt2IpZgoyOjDHsU7QOC6joFrgTsH+BpjxCHIKaJ7UDBzQ2jg1dmWzazSQa5SQGvPnZCCjoRYIf6VxygoD7MTc65CHwhx/hHN2L8Is+kuUhrk0Xrqk70EI2DTXS48wCtWQfoKWwKupP43fKA8lG+XM65TXeScQq22ijoe5kG9Xdpwf4e0Scpr5EGfYKAWSYCUyzqCBSxsMsNGJsqTQCx6IMijQkDYAKRHTFBwUOGfAmkAWwoNPnpTtSgdZYLW9QGUU76F/lYEKg9Ilimu19GbRYoKSkR3yDHiStdizgNk+1D/YCsHxSTG5Mfkx7BKIBAmSa2CFBBJaAHYAHBAgCKcgB00CbiadNJj9B17c7NDf2A2v5/KXh+fMmSJUfpxHWI7m4NeR2TdGIP4LNls2dfFrlxw42nS8L59S6v56VgIPBGIh4v23Ng/13PvPjMPdteffG6N/bt/Fw6pW/wef1Tc3PDbgSGoVBwvM/Rv9k1oP8vRpatI9PZ5ZF2AuMX9QIYzzQOxBjFGPR6vSKYRdAKhEIhJoE08qGPsrADu6hXUsgkoAObKAcbNFdFYE6Pmxk+A4uTFYxROb7BY96AOjGRzJkvecw1yYMiDYAHnDzS58ISm6mzPvDAubrnPiqVOk598PAPfAIK4HoB8JAD8BUA/nyAj1VFFesMeOih/+DfnJyQ+NgT+gdy5AOoQwLps8HE+sUp1OScixsaQzfyRiKRBR2dHUt8Hm8jBaYvWZb1Bo3b9lWrViU4rcFs7LVt2zZPb6pqiqJwPZVMDaTohrmx7Uj1fVvvU8dULoqQL/jTTz/teXDzj5bounEJs21XSUHR4aLAlEEKDM9diyxbpaApZ3h0JB9lL6qSt6jU3Nzsbeo8OnXTIz9fc6LxyJXMMGflBnNjNjPe8PnUQ+FwSTvtRSPVvDrp9MlbrOZ9Ucf/IEVtjc+YMXt3TiD0E1V13Z9OpU/Q3pCOx2Pi91/1sc+5pvDRslSC0Q3MGHQ6haUt1VaYwjXGmcqYadMJrRz/BqM+I+giyCWbgmKfkUilUiIwpnFEXUtl8ZED22aqSrYYE2sC8mj+YF+Kk43TlFdP4/q3hP9L+/Tf0drx6NKlSxvr6uqi5G+Lik2+P+IeeKvNV95qgQ+jPk1Eff78+T233377FjqB/RkFgD+hAf4b2lT3UXsHaHDrWNRpwIvP+mFBpzwxWShPLP40OQSlxW988mACIQ2QHQZd6MEWABsAeGwQ0IcONmhszgiWcdqE+iCTukgjHydQCKYRyNJmIAIY6KAO2EOdqJsmMXNutOCxECTosQsCV5zAUgAqAlcsDADyQQHwtAAIGwhYUQ6gPJvysBmcdrtdr1EbNtfVzb6fHgP+6q677jq+cOHCGNowiYv3APW/sWLF+p577/i93asuWfHbRCp92GY8qChs7UD/wOeYyT+raq7anNywn4JX7vP56QTex9Dvss9RG/odlOyBiLEnmLfwR5adqAjyANQJCoAHMP4AjGu0i+bS+A0Zxi5tIGIeYXxLHnNLjnWUgx0AdiSQBpAv7YBiTCKA7e/vFx9dkWMV4x7AeAd1AnPtfJB6yJf8hSj0AOiASsg06NsB2u2EaZlis4avJVAXdEAhg3+yAflEgB58CyrzkcZaEwgExU0G+gWyicYAZLKckyqKSuNNIXDAolM13TT0gdLiwmcrSiu2f+Mb32jB/6SH8k6kUn3++GBkrltTYy5VPcYZG2ppbZ29NFp2oV/hcJoY47epbrceprJXmoZRyxlPVkydcgqfGeecTxCoWMxIJUOR0dFCxvbg5+j4mKF3TGgeKr/61f3lu3dvX35o79G1bpe7hsKrkKopI6WlBUev23Dz7rq6ZW2lpaUfubWytra279JVq7aH84sfcmnaFsM0elPppJ6iYDWtp5hp6fRUMcGS+EIXBbGJZIp4nfYRcivXaP900/jQmG1xCl5t0reYaVgicNXp5BWg/UWkQSUgB7D/KIoyQmO0jdBA68cposBxr9d7gNK7aO3ZSniU+J8HAoH7r7jiiu+vWLHiN/fcc8+RqqqqBLVk8v076gHl43TdtLClV69efeq22257mu7K/osGNx4rvEbX2EKTZFhV1RRtEvi8DMMGSjLKYowWKIbNyaDnPphgNKnE3SImGGTIo3JCl+qgSauK8rBBNkUatqADQEaTUHyGkQJCcQKCjZ6CasFDFzYB2KCJKuyhHSiPilAPABnagHZhk5dAGwGcuCJwBRIUzEIGXQlcA3jIkQ99smdT3TrJI3SXfJpOW5+bMWP6/WvXLn/o+utvOVRXV4cfdrbRjo8zyLdKfb34ZYB3dcODz6jvUsuWXd72tS//0aPLll76ZMAfUEYjsRspsFgcDIYCNC44UQoKPaLvMWZQLhvURjE+QWUeeABpScFPBGrHWWKkLwSMTeSDok0AxigogGAWoOugoNsrbriCwUygRNckxjfGPsY0dCRoAxIBOmxI25DRpiTsYFz39fUxBLEYy7guGqdi4wMFaMyKeQqKNAA+G5hDQLbcmUY+AJm0k0mb43U488AD0AWcPNIXAuYg8i169InrcnYI6kQe5NLv8I/kJZUypJ1QFE4BRAawizz0F/waolNy2vDF+IIc+RPhTB5nqqKSvspUVaEgxSBe68/JzXl90bIlDzc3dxy+9957JwzSqP1KT89QsKenc5bP6+2prp56WHO5h9tbW2eNptWiLVu2uNlFvnp68j3DqXhVS0vzZelUOl9zqSNTq6pwCDHxmmTZZjKdDIyMDhf39we9R48eddHponKR1Z2jZtu2snXrVu+mTT/Kf+CBH5RGF9itAAAQAElEQVRQcmlKT1/b29u9xB8ItE2pmLH16nXXvlJbO/8U+c46x8BHSEABbGr58sWNS5Ys+jWzrZ2maXQZBnk9naA9MMmSRMm3DPtHKoVg1mCGbjHyCVNUlzh9tW1OmyiBPGFbtpg/GNNy3GdTk+YB+Y3RnI+qqnqQnjw+WVNT81BxcfHmysrKzXQA9eCsWbN+uGDBgu9cc801/3LjjTf+6y233PLDL3/5y0/S/i5+5uoj5OLJpr5HHnjbE/w9as+7YpYmhr548eJ2Wrh/MXPmzD+hifHN/Pz8hyh4O0WPJunRSJwmZlpsjJhYNInGJmdKTDxavGhy2uIEFpMQwITDRoM82UiqR2wcMo082MLmi8mOTQSbNzZpgNojTqygR+1gOGkaHh4WJ6Zoh7MO2EGgCTuoPxsUeGLyTwjkwR4AHsAXttAuXAPZ1pPJVLvL5Xqhrm7et+fMmfn3M2bkPLNgwfLfqQ+99/T0+MrpRf2AL3pc9OYq+/tiKPU1z83P9RQXl3pokVYLCgo4TtzdHi/TXG5GmyEFCuq4KdIXYwpjCzyAPgPAXwjSiFNHyiSdKA91OaEoCpOgzYU5xzF4yLLzXS6XCE4RuCKYlWMdFGkAPPIRWAEej0cErvAH8jFOBwcHx39CC2MfkGMf+RjTE0HqTEQxryaSv5nMNA2xHjj1TNp4AafsYni02TBMsaagL+Fv9IW0BR5+BeBbUOiABwWcPNIAYxQ0sMwrk2YMFL6FTxHAut1uMcYgZ2/ysuh02KJ2qorC/H4fC/gDAx631lpWUNZJAeHEwSPZpIBRGxiN5fZ0dU+LpdN9BcUFnYO9fXxgeLAuFk1e1Rfto1NRUryId1vbYEiPJef0dvfOJYe5PG7PYE35lP7zFXW5NN3Q9RCtqVNG0nrYcEeKb731Vp9Tn/yL/wnvova7xsbGYH5+aK6leD43HI1+JZpKVBSXFj29dNGiv6+tDr725JNPviv/AYOzfR8kT4FiNGkkDyy99NK/Zsz+pW4kGkwrbVvMZHQSy1J06ppKp4nXiTeI2nRjQ5qWQmNNoaZz2i8Zs2ybYWzLMW3QYZATkAOkQ91hm7QW7iwqKvqPqVOn3kdr4z9WV1fTXjTn23R48p1wOPzTvr6+x2jN2H7ixIk2CmhTVNHk+6PggfepjRh571NV72s1Ni3U5tq1a2P0qKmdToS20ab5A5oI/0gLXMfQ0JCJbzgjmEsm6e6SQIHteCCYSqVEQAmKyYeNBxsn0qBI0wQUF4QNxUUbt5s2CJw2QQhbeJyPiYp8CbkhQR9BAPLRDmoTLQqZuUmzWtSNemTdqBc2AbQXaeRLCh7ITqOdZ+QpEaxTXZamuXaHw7k/yskJ/zP55Le1tZ72pUtvwOfX6N4ZV/C7gZ5IJK9vaGgh3UCUNTU1ed/tq8YXO8juvNHh6PUUrC0qLCxS8DEBBBQeCl5pjNJin4kH0O8A2gC5hExjDIEHsvNk+s2oLAsqcb4yyEceKOAc75qm0YmxmyFAwpjH2JeQeXS9FPzgIxHecT0aa+JRNq6f5qQ4pYUMQVZubq7Qhw8wJxDEYjzLOYCxnM0j7QTmEwAZqIQzDf5iYYovoJjUR9Y4pE34YyLI/ImoRYEhrg/lQOFXUKTha/QxALlMg14INrMpgOACKAtdUPQHrXkM/kUfoV+QJ4E6JgLnCgW6GlMV9LGHaZrKONds6jNb6lObOcG1ffv2vBe2vzDz+a3Pr2hoa1ivuZU1yVSqwq1pxV6vXysqL44WF5caFNje2Nh4vObphqc90sb5qG3fpxw+eSi/o7d9IeNWvtfv131e74Ar1zNwvjKa222mzXQgmoiVNbW0FXR29JZ1jHT4nfqHDx8u3LNnT8gpy+Zp3OU/+czj657f+uwfPP3MM18h3xrhcM42zc2ecys5BxcvXt07bdraFAXxFvsYvWhM2LRXpqZMKT1VWli82e/zPUay5lQqTUPTokDVosMeg/YPg6X1FEunk8Sn6cbOoNFHQSv5wiLOQrhrWWKuYPxPNM9Ijqd+CRqjJ2hM4aR1F+2Vg9dee21k48aNwytXrhymp6aRDRs2xD//+c8nKZBN33nnnfhvX8fHH1U3+Z70APu4Bq+ia2kC2hj8V1xxRR8dsB2hE56XaBHfQ0ErHbb12xTEiv+qEiecMijEhgle13WatAZN1DRNVF1ATkaagHSnaQugIlrIidhMVRWm0GM8bFLpdIrKpmgim6RniXxGE5xzNq5n02TH54lisSgFrHEKYJOiTIrudGV5UOhAJgEZeEkljzSg62hzWthCWYJN14T/57k/Ly+8Oz8/77GSkrKn6JFMPT2S6aitvS7FOX9fFwd6LIcf9cZn4VRyzvv+tm1b62lvL2zv6JhBvKXr9CzsXWwF2XQbqlrR2d15s6aqV4SCORXh3DB3uz10QukWQQHGCsYE6Y7XDB4YFzgY6iNHilFQwdmFXlL/zShsSB3wTjjl4BVFofGrUvu1CwI3aG66oUOACyCAAmRAFQgERCCLIBagkxbxv4Dl5eWJL4jRrknjNy3mHW7AJKifhAxzEfNQAuksiPmbnS/TE1FneeQjbeL0SDcYqEknkgAe/5skN8fSpuANepxqkJ55NnBSO6Yn7FEafkQfow4APGQAfA/qBHwOQAYKgAcUrjBOhRTOmROaqjEK+lhOKCSAvpDlGL04Ryli6H2mfoUpiso4wSarnCvUx+5cuhEp6xvtK6E5m7vp8U0zfv7zn6/9/o9+dPfBI0e+cOLIyS+dajz1xa7TXZ83UsatXk9wTmQofuuhvcc/6eK+K/2ewNR4ND5ftZS6dFO6mOpS2AVf3+LNbU15p0+3zKWA1BsI+IfDeeHusJuNnK+Yy8vNtBH3RBPDlXv2vLYoGY/nKUzRnPrd3d3lFJye82sE1B71yJGtwSde3FTx459979rW1uYNCrcr/AFfCzeUN6ZVlh34/D1/0LJu3bphzrlBsJ12Py48rquqqipx2ZWXHS8oKtgSCuVsDuXk7KctasgwTDrZNi09rdMYT9H8S9LcTLC0nmC6mWKmReOeglbc7BmOpxUY2wbNDSBFB0JEEYQO0Xg6QKeuvygsLHxlxowZXTI4pTZYDnws/fxxGS8fhutQPgyNeD/agCCWNsYewrOJROLQ8PDwiPyt1VgsRoEjJqVOE1NnctJhw8RmSZNOyCAHsLECtPBRcGqJPItOVRCIKApnnDOSmyxNAaxOgSTyAJMmNqhNKwKjQBa8YehUd1IEr4lEnE5/E6JcigLYZDIh5OAB2APATwTkoT5QlI1RUJxMxk2S0cJrn3C7XS/MmTPnF4sXL33y05/+9HF83un98P1EdVB/eLUcrWjfvn2V+NzpRDpvV2bbNidccGzTjUsgnYoV9vf1hXVdH6RHZ6m3W192OdR98uTJIiMWW51OpW/xeXy1oWDIR49gKXB1MUVRxBhh4n7Bppubs9dpjC2A7IybdvLjwgkYpx54iWxVzmmQjgnPpzOWTW3los1oN8A5FzLOM1RV1XMCWsjoRpEBCJycQBCLgBaBbDAYFCewCGBpQxP/GUd+fj6jDU7UCT+YFPBhDlI/ifnppFIOKvXAA0hnYyK5rMOpCz0DN7BjgatBFGkEqhmeNmxszKRjjgWnJqXPAZWDDGVRDnUweqFO1CHTnHOSMuHXiXzMORf+kHmgjF4KyTnL/EMgCyClKgrz0I1SMBBkuTm5zEsn/bIMFWOccwH0vTNNQgZYNCTtDIos017SdKLlusMnj10XHYrfkdbTX7Qs42uWaXyNxvdnk4nkHelk6jpuq6tD/tway7Bv1lP6lxRbvUtT3PNo/Be7Xe4Vg919yx955JFpO3fuzKF6VTbBa8+eJz30uLi4vatjZtpMuyiI7C4pKeoqK1t63i/nqC5m6lZKTabjZV093ZfFaO0s9BeKn6vatGmTWl//fO7gyEhZX99ISFaJ+rcffDLvxw/824xnX96+tOVUy4pYPL4oNhqlg1z3nptvv+2hu+761O7LL79hiHNuyXIfd4oAdt26qw/Mm1f3y7KSKb90uX1bNdVzgG6GTtGI6TRNParrSUM3EjZ++9U00yJ4xVjWaaxnqC5uHDFPKW0TNWic99Ga0Ejz+lWa3w9ff/31D86dO7flg9yDPu59+c6v78NtQflwN+/dbR0+N0NBymO0cfyWAtOjkUjEwOPJGAWvOH1NJBIiEKVJRkEkAsqEmIQ08YScJuJZacjJFjUyE4DQgkh85g0e+ShDdYlNV1LIkIeyoJDTySgFqgkKZFMUvKYFUnS3ijYBtACM20Aa+igHudSDTPJ0bfjsoJ1O66MULOyrqprys09+8o5vBYO531+1atVxWpDftWAtc8Vv7S/5O2SMJmdF4iPrE+5EkPzF35qF82vTY0pXe3u7h06KzvtFrP7+/gJVUYsMI63T432c6ojN7vxWLz4HdZP/66g/7qVNex4FrSEK1DhOIxHMySCCrlnc5FBfULzA3xQX34Lza6Ku8+eeybmQnswDlcA1Abg+CcwjyWdT+AJAEAvQGBUBa4BOZAEEtSE6NYQcdlAP/IW5A6TTmTkCijkAGeYS5hQAHjIAvBPQl0A+gHyUA1APABnynMguJ/OgizIoDyAt8ySFTOqAhx7S8Dp8B+BaQXG9EwG6kEsKXsIpgx34F/6DH/1+n7hxgo6sEzzKOinyAPQX5Gk9HU4kE1f19/f9v8jQyPej0cj/SaXT99iWfQndkEwl+0Very/H66MafH6P3x9webz+sNvjm0aBz3S/P1hSXl4Vcrs9V9GJ6GdTqcSdNPfnv/rqqxMGsEe62vOS6XT18MjQNEXlKo2NzuKC8l5qJ4XSaNG58Lg8Bm1ktAhbudTWeZ29Hf25S3PFf2aQm5vrjRj6HJOlc3UWEwEzAtpXD72aM9g5tHw4Ovyprq72L7e3tV5VXTXl9bVrLv/O5+/98i+mlU5rpjrNc2v7+EtKS0tjq1atOfSJT3zin2//xF33Lb905T/V1Mz4eV5e+Ck6dDmq68mBdDqRsizd5JxZNF5on8nMR4xpjHeaJzZRi8Z5mvKH/H7/K7T//mzhwoX/dOWVV/4nPQltmwxcP/5j6b28Qprz76X5D5dtzjk+uzVME+dJr9f7ME2sBlpILYL43bloNCp+qocCDxFIYBMhHRGw0kQUAWx2GpPVwjEFXSrZHz8doaQoJzdXmszjwSd42AFgN0VBKgU6DEEp2iJ5UJRHvswDlTLkIw0qIdOWZRkUAIxUVU39LS08/1FeXvlQTY3Vsnbt2g/Fgjx16tSB091dw0ODA1O0NJu5p2lPDnz2boDu6DXqy5K8vLwljY2NIWxW2XZPNJ0oTKQSuYHcnN5kbvJdexxICzWnU9251LfriV9MpwwunCriFEzlijihpL4Rp61yvGS37Xxpsne+rHE5bI4nzsNk62SnZTGn3MkjH2kAc8QJ1XEKi+BJAsEQeLfbLYIoUAAyClAYEWH0XAAAEABJREFUQHNSfIGLNjrx+VdJEcyChw70US/aAD9i/mA+yTmBuSIBmQR0oEv9Mj6PwUN2PiDfCdQnIeVIg5c2wDsBOdLQQ5sBpCWccvgR1wYKSB70fIA9mSfLyDR8Dt/hIxm5uWFxc4D+QRmpCz4bznEGPboGlW7wfTSn/GRblf2EvgDQj+gbKUc6I3dRf3qYz+vDZ6RLdMO8oq+v/8tHjx77y9OnO+587LEt06ius/agxmMna0zbnE9HdVxzeRKmbTUVlRVf8IukNj1oYbZmq4onVlhYcjKtxwdmsBkImnhT95Hw3n1vXOPxWbxySlEMN7R0LUVPb/7tl7a+tPOPRwcTcxfOW7J97rw5/5qb69+qKAH8L4K/Myet2X2fnab+b6A+2uJyuX5A6+nfL1iw4K9off0nOqF9nObkMZprvbT3xGkcGwSb9h8ErDqNs2Eae03FxcUvzpw5859mzJjx/9GNxE9JVn///fd/oAcn2dc4mf5oeuCsheOjeQlvrdW0+JoUUHRSYPcsLbbfo0n5KgWrQ7SgWdjgsNnRhBQnoEib9MgSoIkpAg5QpJ2gyS3y0BKyLwJf8NCBDQB2AfAAbQgiuAVFGnXSIiBOfEEhQ54EykIej8dFoE2LhGgjZAA9srGJpslOu6Kor9JC87PCwsL/TacuPyT62rXXXkuLct2H6SewdG7wdkVTd5440bCk43DLVNtueNMvdMCvF4E0bdgx6lvW1NS0fMqUKbNOnTqVK8tRfylNLQ1l3f3doXAw92ShWWjIvHdK29ra5tImfzONk2tycnLC5H/F7XIxhXPG6M3ohXFBbWCcc6YoH8wU5HysMSzz4pyL9mRSZ/5ynpFznqFncs5wnHNxHbiWbNAmJvIQSE0E9BHkoMCZwMeNgIeCHy/z+XwCtFkyAGkES9BFWdTJORdzkPw+HpzKuYO55AT8L/OcvJSBSrmkkMEGaDagM1G90JN5jF6cZ3wIXeQBchxQtnhzzsepvC7O+XjfcJ7hOc9QKHPOhY8550y+OOdCBp/SWsfC4VzxGWP4jNEL9RI55805F+UYvTjngqc+FB/DofYqtA6BFx8HgW0AfQCAh31QpAGXyy1uTOjmzaVprhzGeGUqlby0t7fnS11dbd988MEHvvjKKy8swP9AV3/0lbKBnuFl8WhikdfttXw+f086qTe7wsHz/tIAo5eiuA2maqaiuaxAIJhkKhM3o42Du0LBAq2ms7d1ScKI5nT1dF/y4ivP/8ErO7Z9VVXVcF5u3tbcYPiX+aHw8/feta7l+uvvGcZvhpPJC77Jd/CBQlS9oOLHILO6ujp59dVXj9x66619d911V+u8efPeqKioeMTr9X6Hxudf0Pj+I6Jfo/TXCX8EaJr2VcJ/I/xPmq//QPvPb+jU9djGjRt7yL/x++67b/Lm4P0dGx/L2j6YnfMDdiUeV5SVlTUSnqCF/SFqTj1tTP0U/Fm0ODOA0iK4pMk5vhli05GAHDwtYLRpZuYieLI1vtFAhxZ8ceIKe06gDuQBkCOdGjuBpXaMB7GSl8Eq9ADoxuNxBKyGaVrDtFCc8Hp922lTf9TvD/y8srLsJ7feetuDn/rUp3atX7++h3NuoG0fFlB77A0bNgyGg779yVSyKJKKz9vy0uHKd6N9ZNugAHKUfNFFG6lraLS/7mTT0cXPvfpcOewf7TvqHxkdKukf6PXkFhQ0U2D/jn1DfY/NzNfX13cV1X811T2LAleNKKqkMWIzTv+YTQ/erMx4QQY9cwP5QEDtPKfeiWTnKDkE0M8GbWbMCdVxGguexiq7EKjPxOmsk7rpxNbr9Y4Hs36/X/DwL4B86Eu7qB/tQlOpbxjmqpyPmHNOOOUX4rPzkAZgWwJpCchQN9qB9khAjvqhBx5thA6o1Ef6fIDem+VJHfgDwX5OTi7LyckRPkM7kC8BW5IHRVpC6qJdWKfoJl+sZ+hH+BtAHUgDSAOQAeDdXg/1p5u5NAIJKKDNt222lNaxT4yORj/bdrrzjmONhy5pa+5cis+dRiKxaZxrZiiYe4ppvHP5jOUxtOt8UN0uQ1EV06bj19FYJJiIJ8S+dvL4qbx4NDJncLB/xv69+1YeOXJsQzqdujwnNxz2enz76mYtevzTd3/h+euu++Qpzi/qxp6fPn3a19TUlNPf3x+g9oh6iH7s3zQebIJBwezw6tWrT9199907vvrVrz7xzW9+c9Of/dmfPbBmzZqfrVix4qef/exnf/K//tf/+tmf/Mmf/OprX/vao/fcc8/L69ata1y4cGGMyp9Z+D72Hpu8wPfaA78zky/bkXV1delVq1Z1EB6hIPY3tEi/QYFiDy2oSdpYbGwsAPEiiJUUm825oGWTVmMs8KiHJimIKIcFH2WzbUFOdYmNAPkA0gACUwSrFJyKU1ZsGEiT3KZ8MmUmqa5hw9DbLcs+RpvGjnA49zd1dfP+a/36Df954403PnTXXZ9+rbKycoDa8o4DM3Ex78EftG1kRB+hx4r98Xh0XntLx9IDB57FpvCOa6utrU3t3bu3k+iBRDwRpNP1JWZ8dNEjz/68eKjz9FTD1suGh/vVqSUlvVTZO15Uu7q6vO3t7TOor67TNG0uPR6jeMpNppkInKi/BE9RLIWwnE5iM1OPOpO92y/y67ttksGmxPmMO/MlD0pzKxPM0ikzeBqv4uMT5CcRxFI8w7KBPMhAJZAmp2ZO8jweEYghMAOcgS2CWQC6KIv6UC/agrZbdPMgAf9j7oECTh5ppx7SAGSSSh5pCchkf6Ne1I+2A0gjz6mLNkEGgAdkW0GBiWROOXgnoA+gPvghGAyK4JXGpfA56kI7oSOB8uAhRz7KIg1ABt/QPBI31tDF9cA2qPQz+LNANx0ut4epmsY0l0Z952XBYEicpNu2lRtPxJcODg99emhg6N6uzu7rjbRZl4yngumUnswL5x0pLi7DT2RdcH5ynIPSXaFh6W66IS1KpFI+rCMtrc1V7e0dC0dGRwoo6LykrbW1IqWnW66/6fqHb73p9i233XbbCXqsHcX1nQ+2bcO6ii+VEjRag0P0VCeHxpuPynDC7/ybxoKBE9XLLrssgs/LUhpP+C7YZ7/zTpt0wDv2QGYHfcdmPpoGaJIZtHj10h3jr+ixxr/k5uY+QAFsIy1YaaL4/I4ILilgFBQBJxZwufGAWrQR2rZFMUkmgJWesG1bBC3IB6Ary4I6gTzYdgJlkEbQSm0RgTAFRubQ0NDI4ODgKVo8X5w1a/a316xZ/Ye33nrtVzZsuOYfqP2PPfvssydmz54dke34sFO6cdCXr1j5amd7R1FfX+8VpuKe8261GT/BQgF859wl85+1Ffv46Z7O+Qpzfaqnt+8TPr9rBlOYVV5eHqdxQOeh7G2/qK+VkZGR4t7e3s+QrTrqG3xBazzgQxBAcjFG0O+oSFG4yEc/I/1uA/VdjM2J9CADzlde5kmarQe5hLx2UEBVVRHIgjqB4EcGPeBlUIQgVELmSwodQOZLSv4Xga2kUi4p7Mu60Sa0lfpwfL5iPqKfQM8H9JsEdCUggz9gH21DYI1TYgDtgRx1QR/zG/aRRhkAbQHAXwjQyQb0cT2oA1Tmw19+v098bACnr2gT8qEv63ZSXAOAfNiAPfgMQJuxJmFNRB5sA8iDHgAeUFWNqYrGaKQzjQJYj9fHXB43k+XQDpemeVLJ5JTOzs5P0w3gpzTVNd/j9ljJRHooPz/vQO30abgBv+D8HBjsC6XMlM/mpqYb8XBtdWX5iIcv6unpXX+i4eTlo6PxSEFB4eNLly76m6uv2Ph3V19+9XY6vIhSOy5oF9dP0Nrb23NDJaFiFmK51Icm+WAwGAziPypIU/7ke9ID75sHJis64wHlDPu7yWEBy8/Pj1Hgt4c2mJ8UFRX9X9rkXqLFvJdgYhHHBkML1gUCWASqjJn04AqwLKRtCjgtKmMSBSzB67p5FjUMk6VSOiEtkEik6GQjxUZGRlk0Giddw06ndZPkQ263d3tpafl/Tps29S99Pvf/URTtkVAo/4CmhXpnzJgRXbdunfFR+zzR0qVLjbA/fKogL7zT5VGVp7c8s+HdHInoXzNi9nOva6dupF/q7ess2rLlyev6+rorikvCo+9GXRS0FhmGcSnRjbSp5dOmzBEcYCMHBWgs0fgwRQCLOjFGGI0TlStChvw3A8q9FdC1X5T6+fTOJ4dR5GUDcglci+Sz9eAPAP6ZCAh8JBAYeeiUVQIB4URw5oOnIEMEsNQX4nOyNLcZTh0B6iM6/QuOy6EDfZSDbdQJoI3OtiMNQCYpeLQV+igLO7DnrA885LAPPZSx6KYX64oE/CUh/QY6kQxyCdgCZBoUaSfgY4/XK05eaa1jtNaJzxPLa0AZ1IMykEEfFG2EzAm0d3h4mNFjc1qbMj/QAX0JlJMQMk2jU3UP01QXUxSVglkCyVRKq6rGVM1NbfEqAX/A63Z5Avn5Ba6K8spUUUFhl88Vavfm5MfRvgvhdEfLlFhsqDipR10DQz1lB47s/+K//9s//dWevXs/YRhmbPGiJf9RWlr4kI+zA9dff/0oXc8FTwXJF/xA94HAvsNvXPLci1tuPnby2LJ4NO5iETbS3d09+sorrySpPSZh8j3pgUkPfEAeUD6gej9U1dJiZtJjD3wovWHq1KnbQqHQT/Ly8h6iTWcn5fVRY5O0kItvU2LxliAZA2TaMAwKVAEEqIZY3DNBr5PXHXKdUWBKQWsmYE0kkuDtZDJlElJke9Tt9jTn5eW/QO1Bm35MJ4kPX3XVhpf/6I/+9PBnP/vZDjyqoVOENLXzggsyXcO79qYAWWloaPDQIo+fonpHY4jabZeWlsamVFfvTafi3X29vTMeeeoHM7du/Yn33Wow/HPnNXcO5hWGmvNyw0cikeHckchgOBYbdTXY4jr4262LfKDSI8laOo26moKiGhozHgQoiqKIEybKF2OE+lJUgUCHrplZpink0BMZ79Ef1HUxps+nJ+W4DthBmnMurs2ZBi8hdWVaUmdZXDeg0klsNuAjyCQFDyAN37rdCHjOBQLECwHBIwAdBJiAk0ea+k8EtYFAQFCZBkU+IHlQALrU9yIgljwo8lAf2oz2A7gGXDd8hDEBSB5UQvpMUsglLyn8CVugUubUAw8gDz5DGxG40vpGj+89TLYF+VIPtgDYRduQB2CNgw6uAWsaPQWitSvNIIMu5JKCl9BE/2pMpUAVASwo8lyai4JWD/OM9aWmuXnAH1QK8gt5WVmFUVU5JZKblxMvchWdN0j8fv33XT/6zb9PHRwZqIwlIiHLTmuR2FB+y+mmK/oHe5en9FSBS/OdXrpoyUvL5y1q/MpX/myEru289uhaXPgPC5555rGpJ7cfXZEYTc3wegNpl9fVy5JMfJmL9gkdT3TIzsWc2sJ1k5j0wKQH3gMPKO+BzY+sSVqQjFWrVvVdfvnlzyxatOjn+fn5P6cF/lHa4LbR4n+AFt0Wuga4iOUAABAASURBVLghWtTxv1WJ4IN4caKGxR1AAIvFXVLw2UiP/UallKdSKTptTaaJDpGNNtoEjlCdr1GdT9EG+ND06dPvX7Nmzf0333zzk/fcc8+hBQsWfKA/nP2tb32Lh8Nh94EDr5ecOPFagHzyjt8LVi5tNhWrQdEUbe/eA7c2nh6ubm5uftcCWDRwyYq61Ky6GadVhevpVMI/PDww7cF//uGql17aXN5wEf91JWxko6OjI0z9tiCdTl+Rm5sToPFCw0QVwZ1N2xvGB0AboyhKY0xQyCwL+6jNkHcxEAXfwz+ybc4q0C5n2sln62ennbqSlzqgyliAL3mkyXksG045AkEnaI7QyR4CITcFQ26GYNEJ5DvT4GluCT1Qn+OXDGTAKSmCvQsBehOB5iwDYB/1ob00LkQ7kQYPf2AM0HwfXz+Qhr8BJ4809AH4CgAPgJeQaVDAKYdP0R4ErjR3RftkO6Qu6gGQBlAeFDIAPOyA0phnIyMjou3QA9BPoNA5C4oqAmWVTlxRZwaq8Af6x625qc815vX56XScns3nhLXi0vI8PWUtau9tr9m5c2cO1c+Z43XkyCa30RAtbTp14qpkOjYlrSfoZtpUKGD16EbKrWjM9vn8Q+HcvEbFy1s2bPjMhP/JAdlVOjvr/Vu3Pl356KO/ntHSMjwjbVrVikstTKTTw3nFeYdnVc86uXjx4mFH9ZPspAfemQcmS79jD0wGr1kupMXXLioqisydO3fvLbfc8qNrrrnmz9atW3dfbW3tf9Ki/1tabOs5552EKBVN0+KHE1k6SDOJtUVAiw0JwSsooOu6OJHFhjSWtkmGn+ZCoTTJY6TfQQb20Gb5eGVl5Y9XrFjxt1T///rGN77xrU984hObKX0U3/SkehHxUNUf6BtfaLP6BkfmtXbFKqjd73gcVedVD8+bPefElClVPY2nmn4/mkisbek+XvpuXmXTsU5vR3tPjeZWvaqGJtuzI6PDX+seHr7yYMNgEV3HWRtkdt3IB5zyWGy4hmKwRbZtTne5NK5pmcCVMU5BKSNwelyqCDB6of/JBuOiJps2f4N07LcNMjn+hl1gXDDGcM6pvokxpjJOOOfjvNMW5/wsG1BCvgTSEpyfrcv5uWnooiwo5xxE2EcABKjixE5lmUBHE9RNp3Qul0vwTjlkEwH6CBYBBG6+sUBVpp0ymSfphfKgk52PtATso24APPQR5NLcpuAswKCHC6Z5P75eyHEBOfyCPM658ImUcc7FOOL8jJw5XpyfkXOe4eFLzrnQgs/QDvxPZrm5uSLY55yLOpCHegHOMXZtCihVMS5RGPmcc9FepBG89vT0iKdIsgznGVuoE/0HyjknOxrjisZURWWwAygqp2sBMjIXncRqKulwlamKFvJo7kXppP71VCJx2/Bw3+zXX399/EaW6uMHGkfyErGhpe2dzXczbk5lzFQt27I558bM2bXHSkvLOnLDOd1TptU0vdC0B59rt1jWC3ZeeGFz6EhLz3QKWK+KJxPrhkcjizyaR11x+eodV6658rkFMxc04XPxWUUnk5MemPTAB+wB5QOu/0NdPS2E1pQpU0aI7qcTi01VVVX/PH/+/PuWLFnyf2bNmvXrkpKSPbQZdKiqOkILIR7z055jiQUem5EECYUMlIJWm2haUZQobWpddLq7n05WN9Fp6j/S3f1fE/+P5JSf0Ua3o7+/v4v4D0OwSs048yZ/WHTtidGR4WIjHqs6eXJP/pnct8/NXjy7JZFK7aLd1Nfd3nn7a6++upD8+q6N0cYTzZ6TDQ3TDMPUcsO521avXvVQeVlJ97PPPfO57S+/snDbtm0XPEVuaWnx0NVphPF3/+BgHfX4HOpLFQEUY5zJF7VdbP6WZY/3v5S9FzS73ouoQxY5i1L/ijSohBDQH2mT2AnfUh90QgUSIu9iQHOEATS/RNADCmhaJpgFhc+zIYNGBI4SThmCR4D6TASSoDgpnYhmy5x64AHoOAHbgFPm5NEmtN2yLPHonU7tx29uIYOPyU1i7IAHkM4GfChl4AGZzqbwI/yEduBLW+FwWATSaIfUleVlfZLKfCdFHgJYWqPwUSeGsqgD9pAHXcioA5mi4uaNMy6owkQfKirTAJWo6E8Xc6kuOhH3Up/4ScetpVJ6TX/fwN3NLW339PT0zCe7ci1QXn9jW/WBA/tvPd1xer7FzBCnm1GT/ElPO5R4PFEciUbzUqm0Xj2tpqd8Zjk9A0GLzsbm1zd7j546tfLYgcNf7O/vW1xYXHSydGrF8zk5+a+V55d3kzZ+aYATnXxPemDSAx8yD8jF4EPWrA9PczjnFp26pvDZ0vXr13dWVFQcoiD2GQpa/502g79QVfUPacH+AvG/R6cZv19YWPgnRUVF/5uCu78rLi7+J8K/lpaW/jPRvyf5fUT/BwXCf0ib6RfpKv+Ayv45bWbfLSsre4JOew+Qja7Pf/7zw6tWrUrQia/4sW3S+8DetGHwI0eOuE+ePFhz8OCepQcP7q4hmQK/FBUUNPUM9sx65uVt1w4MDJzzaO+tNjrR447khYLH6+rmPTcwOFgSicbWPvXcY4vfqp2J9KnN/FTDicCxY8cXeTxenfzfVF1T/Yrb53uA+vPFwf6Ba57asvmPnnjiV1eRrptwzqaVSFhVTU1N1e3txwooXxkdbS9IJBIzmc3KEayQT2gTl7XbjuAjcwJLG6tDZjl4p+77x8uWvhWKa7xYfehOhInKT6QHmaJkgh2aZxTQqONBLM0b8dhZUpp/4iSR+lVQpAGZpjkm5KBOoN8kENgBCEizQfNdPGqHHDwgeVCUmwjIA6AP0E2p+Gws6sS1GYYhAlhQBK4AbnppfI2Pj2x/wS+QSQpeYiIZ8jj9QX3wB4JXumkWX9xCO1AG9ZEKjV9oYryeG+9BTwL6CLoRvOLns9Bm9BHyYQf5ZIwpikpEIXoGKgWsqqpQfypMI6pRGqeunJFM0Zhbc5PcxamtLtO0KpOp5FVDIwOf3Llz56JXdr4w92/++U+uHRzuu6evv+PKdDoZdrvcpsvl1W2mMt2w1dPtHVXUpjCVNT1uf+KqgqtC9fX1Lttu9h5tqS976qXHlv/Lf/3d3W27T96pKd6CwqLirSF/4NHCcF5zeV55ktYDRi8cGlhEJ9+THriAByazPigPTAavb8HztDAbs2fPjhA6N2zYsP8zn/nMtq9+9atbYrHY41dfffXD119//a8vvfTSB+fNm/cABby/oNPZn1VXV/9s5syZP6MyP587d+4DFAQ/ePnll2/+5je/+eif//mfP/X7v//7W+++++59a9asOU06EQSsb6FJ74vq3LkJW1G4bhg8MDoam/rb326ute2tWmVlWWPaSHKFK3O31780b/Pmza530iB8GaJ6bm3nkiVLH9cNszcaicw+fPTgpb12b5A2w8yu+jYrOHr0qMtiSl5/f98Mvy8Q9bp9vZfOXnC6pii4t27+vCcL8wuTKT21/OVXX73txz/+zupf/vKXoew6LdUIJ/RERTxuFO/Zs0cdHk5Vq4parShKHoIo0mfEixYiCEHaCWSclaZo1pl+Mx42JZy6sPt24LQBXtpw8lLmpDQPnMm3zL9ZeeTDj6BOSJlKwY4E/C4BmeRBEbxOBAqKRCDrpM6AFjyCOgABKSgAHoEoqISUy/SFKMoigKWbVxEIo23wNT2NYYZhMASAEuhn5J3PuU6/gD+fnpTbYwx8hDbk5eUxADxkF6prrKggqAtAAm2MRqMMvz4Qj8fHg22ZDx30GeM0dQmcc8YVgDGFaAYIWFUKVlXm0lxMBK5EEcy6XR4KcDWvYZo1oyOjGw8fPviZl5597t7Gk433Dg0NbUzSXOQK56FQbrffFxpSFTfpu3k0EqO5yxS32xXTvOqwK+4yB5MdRf/xs19f+uyzT9/Y2tS4MRDwF7s97nQoGGifv2DBCVqvW8PhYITGjZ5MJhG04iMIFudcug6X866CfD55svuuenTS2O+SByaD13fY21jc7rvvPguBFy2AoxS8dlMg2kzB7DHCIQpo99OJ7UHC0auuuuoU6XVRABuhcuJUlaj9DpvwnhZH+zhfpk+fPq+dgvT2aDLpsbiy8NFH22o6O0fiHr+vxePRjLb21pVarhbG/x3+Thq0cWVN5Ip1a7aHAsEdkWjE09zSeOnBl3fOQfB5sXbRhsxJi81lma7oiVAgJ6cqreuF/kDOQDCYO8hYZfq6676euvumLx5avfqKZ22bt7S2ts5sPX36jrbOE4t/8pPvFtIGo0kbhpHgiVQifyQWLSGZa2h0ZK6mqVV0chSgtHgjEACDIITKjm/o5/Jjp1v2u3PSmm0fbXgzOMtAV6advFMGuQSNC4pJ+DmQ+W+FTmQL5SEHdQIyJxSFgh9HMAv/AxSEMAmXy8XOB2cAK3kEr+BBAQSobwYZtEJP8qBIOwFZMBgUj+xRB64FgasExg1wPr87ffFmPGxLHU4MbBIRvqAnPCJ4BcU1QlcCOm8G6ML3aDe+uDU6Oio+/2rRo3vkifI0tjlVTCM8Mw/oEQVmJGQ0cJiicIIioCoqc7vc1DY3BbIaQxoBrItknCn+RDI5c3Bg4DO9fX2fHxgavI7WhlqyZdMNQayoqKghEAh2KZzKqRqjmUX+9Y7m5YcHPS6P/vwbzxe1tDbPT8Sjq2OR6CXDI8Ol5aVljQsXL9w5b8myBtNUzXTa8KRSmkHXkqB1PMXfw6CVGijehw69Gt6/f38u9YtLCCb/THpg0gMX7YHJ4PWiXfW7rYjFnE6Mm3L8nkav1+3vH47+fjTVN+fyVZccG4kNH2k41TDP7bHrwtPCwXfiKQTKIV7au3rVyt/Q48LOaCy2oqHp5N0nTtSH6CbhTccrbQR82qJpwXBlOA8BL9JoT/Pp7gp/0LPE5XF5c8PhrsLCEvzIuIk8ThvVJ26+58WrNqz/t9mzZz2yb//eZcNDg3+aNvUrI5HjudABfLm+VDIVyxkcHqpQVdU9MjRcxzgr5QoXmw8CJGzolmUz06QtmzZvqp85wShPYII8p95b4S0KGLL1J5Jl6+CaJC6UJ3U+KCrb5qyf+ow5Ab9TnzBJZeDqpOgft9s9fuqKoM2ZBu+UgZfIDkARhDoh87Nlsryk0KOAi4KrAAOP9iJYTaVSLJ1OixNY9B3gvG7ntTp5p08kL/ORljxXFOEvyFAn2pDnOH2FnyBH/sUAdqW/6RE9GxwcZDiFhVwCdnAdoGeQuVfnFNRyzqm/gEzbaEowm848OVOZS3MzhfI91F9oq9/nQ1Ra4PV5iz1uX0DhLs5szSwsKBkqLas8rqmuLjrB5rFYlFmWyXJyg+3Ta6YOxuLR2Soz/7i1teUaVXGPrFix/ME7bv/Ev0+prGlLxlh+T2dPSNGVvgULlp2iJ2NDdLigs/fpFY/zRYpizSf/5bDJ1wftgcn6P2IeUD5i7Z1s7gfsAdpj2zXOXsrNz9u690D9+pe2bZs7tWpKZNphqvToAAAQAElEQVTUKbGdO3fe8eLzz9QesY+432kzgx7zhN/vPWpbBnvttZevtDzG2itvurTgzexyCkTZcNybHozVJJMjG071nMKvCHhamxrKe3q76+KxBNNU9+mSotJhpy2U87Cc9uKCgpcuvWTZ5ubmU1X79u/50nf/6xefPD1yOp8CCa7ZWryjo8Pb3t5RHg77S3XLmE2nP2HG6R9jjGzQ6ZNBm6cteCrDzgIFrhYFmoBN/HjemAzyC2Fcn3Z5qSdlMg06kQxyCZnvpOxNXlL3TdTek2z4Fcg2Dlk2EIBJGXgAQZYTmqYxBLKSImiVgFzyb4UiEEWAKsvAjgTqkfVDBj0EZAh0oY9+oUfV4otPFIDR+LHo5scUFH7Pvm6kIQfAnw/SD4IyGqQ8A9SH9gQCAXH6iiAWbYIdaZNzjuSE4Jwzzvl4Hk5fcfKKABaBOMA5Z5wCZvBQ5JzSnIlynHPGaefhCiiBc4Z+4pwonaK70D9uFx2gKuQDm6gtykEnL5zPSksqWH5eCXNp/kRBYfErfn+gxbSthMulMZ/PwxTVZslktPRUU9OVr7788u3k/76S0uLHZkyv2Wukmb9+1575A90Dtpu7W73c2zowMBBhjJmcv3cfESD742/ysULIOXnyxKzjx4+WhUK0AIznTjKTHpj0wMV4gJaQi1Gb1Jn0QMYD69atS+bllXd5/YE9+cUFw33DffNPtTYuolPNdP9A36WGrq9p29pYndF++39vvPErcdpsWnPDuT2j0dEp9fW7bj56cN+CHUeeQSCpXsiyz2dEaN8cUlxMO3J4V922+kdr44lI9dDgQKXX6067XK6+UH5eLNvGddddl5o2raCteur0Z6ZWT9mZSifDJxuOXPvdf/27W5975fFKlk6mItFRZlup0lgyWmsaZimzbQ/s2MxmBp346LpBIhsiQWmTYghUGQWcgh+nFomoFKUtwnjeW+QRiLwZsm1DP1v2bqXFhV/EHwoUREACeiF15F8spB2nvkIDAWlQCQRu4EGdoCCH0di4IBBsSjh1nWXBA7CNelA/2gaKNMr7/X7xxS0EsNBD0IoAFqevCPgkLravYH8ioE7IaaSBCJ+jr5FA3Xl0+lpYWMjwOVxcj9RH/ptB2gFF2/HZVwSxuBaUhS0azmBFvUhzSglwTjJGIEq7EOegClOIwkcaPf5HexDIwj+aoop+8XoDLDengOWFi1lOqCidl1vUQqGfZehpilpN5vZw5vdrTFFst8LNSEFR3p6QL/BK0Btm8YhZmEimXP5gTruqmj10zSNYzwjiI1zsfXpt2bLFdfjw3mmpVLpgZGSEtbdH8D92vU+1T1Yz6YGPhwdo2fh4XMjkVbx/HsCjtZs33NxZXlm+W9E0OsyMl3V0tBdEoiMVvX1d6w+eOLTsSO+RoGwRPoNKG5wbkLI3o6SrzK2b0xTOzTmsqopF9lcNDA2tGB0ZnXG0ZXfR3r2vljc3N4dJz5Vtq7R0IQWmkU7NrTSpiuJvbDh1STwavzQRjxVrmitOAUJPyO/D7/RmF2UImmfPXnp83Zq1j+WGQ8cURauIR2O3dHZ2Xt7Z11OU4w/4c0LhKdFYfL1p6MWGaeC6GAJQ07QYgg2A2jUenAoeJ60EWaGQ0c6OclL2ZlSWuRBF3U5ANzudLXPmT8RDX7YN/MVA6r9TyjkXAc7btcM5p0CGgiLlDDg/V6bSiV82NDoBBEQQ5XKJ4GkiHjoSThsIwiQ45wwvzrmwg8BRfvYVNuF3Gpd0cq+Ljw4geIVM+hplAZmWFLJscM6FzzjnIotzzsQNFKXQHlnWTY/kc3NzWUFBAcMvEOD0GO3nPFOO1M/7hg1nJk5fo9Eoo1NMcQ0yn3Mu2jKuS2kSMA4B8fRmAJKqolBfcUpnIHxKQayqqEwhCj9pmptOV0OMglZWEC5SR4ZGSxpPNi6k4LXK41bJt5xp9GjI69H6w+HQidoZM49wVYvalupJJBNGKmF1zKxecLy7OzqIdQz1vluga1YJPoJyIZsU3Ltp7apzuaBmj1RWVr7l4JXq4AQ6wcWvKNwHQxeq8ncqb/Jifzc8MDnofzf6+T25ypvWfnL3/NlLng/4gqdOn26viMUjrtbTLZe2nG68rLerfRoqpQWWz5o1y93V1ZXT19eXf/z48VBz81avbW9SkX9+NLpWL7m8yRvw7soN55wejowUDQ8Prujr6F7sYspU5lXnxtLDtUePHi3Al7Oy7cyefVmkvytxdM7MOQ0dHR3z9GTqcsvieZZhR/t7uztCM8pGUca2bdoAbO306dO+3t7eIG2+OUVFRcHFC1Ycu3LNxv2LFi6L5uUULrQNfjvFmldUT6mpLikunZVMpu9K63q5qZsuBK2UxwB6xkk0E8TatiX4symdgZEivSlP8hPpvV2ZLQLoTJ021eG0c3YawdEZmI5yzjLWmBxl3xzwKWDTBUognQ3O+XiQwnmGz9ZxpjnnzuSEPOf8HJucv7kMAR2gqipzQgRPmiZkknfSTDClUbCU0XGWhT2A87PrR8MhR6CIx/YIYMHDVwgAKbA5K3hF/yAPQFlA8pJCdiFwTsEr9Qd0xMkmV8BSoOcSp7/42SycwOI0GNfE+Zk2C8WsP856Oc/oQobP7dIcp0f2STFmUExROBF6EjFWP1IkoOcUkiNKNmwiisoZfEPaDPNIpf5AmnOFcUVhGt1AqIrKvC4fyw3m2wR/f8/A1Z3tHbeYaX1OMOBnKtWnp9O2prlOh3MKurs7evMHhkfnaV5v3/yZy17/5G2f3j1nzpwB/Bev7F180fXzEydO+BsbG8vJLG5o6YqIm+BNa427ta15vuri0YLScB/nPHPJE+g6RCJYpaCX1s5mb3t7u5exLsJUwrewhp23PoeND4yFfz6wyicr/lh6QPlYXtXkRb1vHgiwvOO102c/t2jR0ldj8Zg5FO0PjsYH5+/es2uFbERZWZmVSCT8Q0NDM6x04iozWVDX0TE/LPMnok1NI96EMqjMnz+7Y9ac2h1MYWZHT9fCI8ePVGt+TyJcEOxt62pb1D7Yvow2/ApaHM8Zy3gcWFOx8JTCtA6FuaIszVjAGzJG+6LRGWwG/nc0lTHmi8Vihf5c/yJbsdfT6dcttJfcHYvrX54xo27N2is2lNxxy93+VZdeXldVVvmZkpKyjWXFFVO8mq9Qpe3fNknbtJllWAxbEIINy0IgaDDTzMCyTWYKWEQlbEYHtbTJM9KjfKkrypokf3uwqR7A2YYMD3sG1WWM24aeREYnkz/ebkdbTNOksiaVtcZhU0CSjcz1WxQ02xOC/C3e2eWQFhljf2hDZ8BYUhCknRBCxx9nnuQd2WexMl/SszIpoSiKqN+ZD56yxBs8AD1AHQu0wAsFxx/ntaEMoFFQjOAVJ5849UQ5BH80TxiNQSYDWfgdPpXmYEsCdqQcvISUSQp9hXMxPm3LZhq11aW5RFpTVHoEH2ZTKqvoNDPM3C6Sk65KOpxzYQLlBUN/wHN+Rs45F35C+5FHc5zht19xDaiHIi5GA4YpnDGVdKEH2MTbFJTSkxuaRR4GBa6Sz1XOVIJCoIKME1U1lal08gp9VXMxVXUxl+Lmfo/XXZCXX50XyslRbKamonGmJw1mmy7W1xeZfryhearb7xmomVXzoq/cd3zp0qXihpW9B689bI82EB0obmhtWrZnzx48dVLOV01D536toeVoeSQxECstKBg5n55TTr5VhoaaQm43n9vRwxa5g3zm8DAv7u9nbNu2beiDiwmAnSbfZ36PZtv2eX3yPjdmsrqPgQcmB9PHoBM/yEtAgBjiBS3B3NxHFi9ZdH8oGKgfHh3OP3LswIZtR164/ODB5/zUvjQ9ouwjetwX8u5XvSw2PDxa+eqrzy3b8sJvLzl47OD8tr62cno076cFjpMeGxpi8f7ehEtRPARlgDawdCQymj84MrB4+44XF5iat8Xjcr3kC/qGhs3hBQ8/9evbdh3YdSWdxJaRDRdsECVbfb7oSKI4ldDzuK1quYHcoo0bbrj9VPPxrzWfPvUXLW1N/9jT2/XvkcHRv0vFU9+koOG/c+76Q6/H/8lgILw8HMovDwXzcrxuf6XC3LXc1io41wIqNciyGLcsm5kUvCLIACwSSlD9IoBDOsNbIp3hZXAHGZBJn9HNpM/WfX9lZ9oycfuQD0zURqfcyU+k+3Zl6OO3Cs45NvqLAmxzfq6+khXYcs6hetHgnDMEr16vl+HkFfB4PGJsIOjD50dpHFLMZwnAP/ChHF9IozJJs3mkAc75+HWizQDnGZmqKExV1Uw7PF7xsQF89hWBNNqG+gBpR1LYAA+Ahw7nXNQDHnJ87hXAtaAOVVGYAh1kZt3wWJS2mC3Kj18PZyLNFT5GFSZ5RVGZS3UzCl6Zi7t5yBdUQ/6Q7dZctmlYNrc4M1I2xcHekYA/p9frDYzk5OXorP29/UKWp9mTrycTU+KxWF48HueM0UXRn+w3njwtnHPp9FhsNNjX39vj9/sGpA5OVYeHh/M6BjqqOvtPzN5x8OX5ew/vWnjo+J4FLS2Hahnz5Xq9Wq/GzKb4sN6aSNi91GeJtWvXmtLG+0mpvzjBNWAP5PT09JT09DSVtLYezKMT6MJjx44VnDpVn4trIh2FsaVoo/2W2jepPOmBC3iABtUFciezJj1wER7YuHFjrMI/7cSS5ct+XVJa8qCqKi2jkdF5r2x78fb97a0VR9lRraqqKjFz5syBadNiHbSX9fBkekhR7KjX59UT8UT5kUNHlr2x941VW7ZsmdPQ0OB58sknTTVtjNLpTb/X5R1QbJ4yTcs9PDQ6c/euvcuio+3KlauubQv6gs20sXW73F5juH+g7mjDoaueffGpFS3dx6v7+0+XnWztvrymenrd3Nlz81atXKmtXrk6r7a29ibNpX1WVZR7VE27RdVc13CurKZ9dCljfIGiKHNV1VWtKa4iRUGg6kIAjSA8SOGjj/Jpf3cxbNaGYYpTMgQWhmEIHnJasEU++AuDLFLF0AcYvUDfTaB+pz2kL4RzdW26FvNdBoUsjut21nkhntzztt+cI6ZgjPMMZfTinIs055xS7Bye0YtzLuTEjlPw5wPn/HxZojznnNEYYnRDxwKBAMPpKwJYlYJJBHzO01f000RjK9tHzPHinIt6IOKcg4g051xQIaA/nHPRDnxUIBQKseLiYpafX8AQVHPOGV6cc6HDxl6cZ+RIcs5pTFhgx8E5Z9FodPyns3CdNM+YQnLOM2U558Im51wE7LgW6HF+dj5kEvBNBi6mqe4xeJjPG2ChYJj7fTlMUzzcMjlLp0ym2GrK4/Ka/YP9nnQsnbzjjjtM9h6+ejp6chNpPU9RXHHqL52qmjBQ27l/Z3EqGV9GC4g2ODQ4wsJhduTUkSmv19cvOd3dvfRkW9P8kZGR6nTSygt6XLqHmzG64ohh+KKqGojG4/ZAScn0gerq6uHy8vI45/x9/bIZXRf1Wb3r4MHtebt215C+jgAAEABJREFUbat4dc+rZacPNJYODvYUx2LpsGlyN12bDkSjLoMCeQwQOmin2wp6SIXyk5j0wLvhgcng9d3w4qQNhm/qf/LKLxzYuP7Gx4ryC3doXFWPHz927enm5uVHXqgvrbfrXbTQ0iK2TJ86dcFQ3bLL21au3NBQWVzdFE1FI+lkOsQsNs3i1mw6naieOmvqlLa2bn9uIBwpKCjsCIRymtwudyQWjReePt2x+OXndy1/8KkHg4tnLe5bvnL5yZqqmjZV1QppZb2WKfyu6FD81mQ6dZ2Lq3fPm1s3b8WKlYGrrlqvLFu2zJeflz9f01xLSX+2pmqlRAOKomoEaqKCHRQnCkSpuZzThk8dTCk+NltIiWmaxhBYyIBVUtq4GIC8iTBRnu0I4iYqI2VOvTfjZRlQ6IJeCNCRyNazbYuu9UzwaprGBdOWldGFHoC0k57hoQfbF4ad5R9nGjz1jniDd0IIx/6gz8bY8xKpA+oECsi0k5cySZEnIWWSSjmolCEY89Lpa05Ojjj5RDBrmiZD8IqPEOj6mS9vQQ6gb5zXCB42JaRtSSGXPCjSsoykiqIwfN6VTvEYkJMTYmgbdJEny6FuyJAGwEsgDcAmTo7pBJHh9BVlYANAPvRBnWnIsiF1oCeBNqmKyhRFo/a5mFvzEvyMTliVnFC+QpSZOme6biOADYwMRytPt7XMiA72+jZv3qxm1/Fupema+emOptyhwQF/fl7eaboRSFP7x4NX5BO048dfDQ0P99R09XWucHk9aiiY400NjxbpSX2Kyvk0mlRlRiKZk4xGGTPU4bL82o65c1c2z569sJluuNtzc3MHcQhAtt/TQJzaivVPfA+A1uLQ9u3b857Y+kThs88+W/zIs48U79kTL0ynlXwaquHUcCSYTEa0RCJuptMsnZcXTNXU1IxSe0cXLlwYq6urO8sX75bPJ+1MekCZdMGkB95ND3xi7ac65syYu6u0uORgV+fpKR2dHXe3t7au8jQb+ffdd99Z4w2LMBa5K1de+frya5c/Nnfh3JcC3sDo4ODgGjuVvFZn5tV0sFlTM31m26033PZo0JfTbJq2ZllsXktr6x+lIkMz+2J9BclosqKgsKC2Zsb0wtKy8tqAL3BbOqX/VUo3/s7n898+bdr0KTOmz1RKikvFxkfliarMRQEorp0Wa6aoKkNAio1SyixSBGzahqitFMRyhnwAupAhaEWQgcACPIAyTsA+0qDvB97tuiayly2TaUknuk7kAc48pAGnLJvPznemGb2y9Ukk3pAL5gJ/oAM4VbLTyHPKnDzyJDAeJH8hCj3YADCWEDhSYMJwCos0Tl9TqRQFYTQDKELA2AIu9rpl3ajHCciRBpVAG8Dj9BVBdFFRoTh9xccY0BboA6hbjm3oQ4ay0AEFIIMeeDpxYwhgY7EY1MXcAYM8ALoyjTISMk/mQwf82WBMpSDWpboYZxrzuYMsP7eQ4RcImKUxbqosEU1UDfT2XTI6OHxZyjCWafmJENnm7L15Ke1tbQUUwAYDOZ5WqgInr3QfbfOt9lZtz549voOnDuaP6GxWJBa5tLG1aaFh2678wqKZ0djwNCuVSuYEAjvnz537wspLVz63eP4l26dOrT1ONxKwQ6sPWXyP37TGcfKPsnUr2vukb9++fXnRdLQqZUVrLcWa7zJdywwjtdJlKstH48ka0zSs6dPzm6+6qvbU8uVXHV+yZMXR2bNnN+flVQ9zzrPa/B43ftL876QHzgomfic9MHnR76oHsHDNmT23NT83d08w4Is0Nh+99MCRA195bMuTn/zc//hcCS2Q52wgKFPCShJ6VG+nxuzUdX2z15272TLNU61NzdN37ai/o6u7uyYUyrE8midlpo3c2GhsZTi36A+H+gb+Ojma/NtEPPFNK23dWVFWMa9mWk1heVl5yK2683Td9HKuKm43ndIQNM3N6ASX0WEinc4YzEibTOU0DWj1xgZK7WPUHoZNWVU1EdCqFNgiDTmAtMvlYjgpQxkEG4ZhiBNXlIcsG5BLIE/yoEhPBOQ5MZHORDJnGfAT6UCGPAmkAZnOpsgDnPLzpSGXgD54UAmks2GOBWnZ8onSsDORHDKZBypBY4pl85C9FaDfoQ8KgH87QDvQTnm9SONGiE7rWDAYZBhXGEvJZJJhXNFcGB9X0AVQLygAHpBtyqbIk0Ae4BzLSCMfFAErfnUAHx9Ae6CHOgDwAHQByADMBSmXachwDfT4W3x5C3JcowTqgg1QALwT0IePQJ1yyXPGmcIVpigaU7jGXKqP+T25LDdYwMI5hcyt+VkilgqkkqlEZUVFe39v32Wtzd3F27ZtU9l78Hr99dfdSTMeGBoZUHgh7166dKlRX1/vOtqyu8S9z7ykY7Tlk/sP1X9l2/YXvna6q/kT0ehQHt2Rv5pflL9V1VOvJ5PmkVmzZvWGw2H8Zwk6+cRuaWnxHD9+CL+mgo8rvQetPmOS/Ky0t+/wnjhRX2uy2NpTLf2fPHR89+f27n5jQwutvxYtrIXhUIPb7duWl8O35fhT+1pbezpKShYkGJuBk1V8NOCMwUlu0gPvgwdo134fapms4nfKA+WVJb2BYOBwaWlxI2OWp6O7beHu/TvX/+u//cPqHzz55IS/g0gLtoVHTOvWrYt+8YtfHLz77rsHfC7Xce5VdxTk572el1sQLS+rUhYtXqpdvX6jun79hpw5s+uuDARD12qqa7XL5a6lE6wCn9fn0zSXxphCe6imEs8Z48wwLEantowRz7nKOFcYNl0EC6BIUxuYhKJwkY88VVXG5TJfVVWGR76MXggwJLBpm45AjDYGehpoCUAuN2VQwKYo2qbAeSIg34mJdN6JDLazy0MGZMtlOjsvOy31sin0ACkHnw3kOWXOtPSdM/+t8LAFoAyoBHXfeGALGdIAeAA8IHnQdwLUD8CGpBhLNHYZAkafzyfGWopOXiUwtnD9KOME2gVgTJ6PyjxZDnrgQZ154NGOYDDEioqK6PQ1f3x8Q19RFIZ8lEMaAA+gLCiuR9M00X7wiUSC4aezotEozT9DyKGLssgHRTnQ8wH5KAOgDZzaoSiqmJucqUxT3BlwD/O5Q6ysqIKFArmQccu0u4oKi3Zxi6c0zvNbWvYH2Xvwau/fU6qoRoHFUlpvW6/2o1//aPbuk6/f9NquXXc0tDatjaeSM3Jy/KrqYprNDR9TdDVcUNBfXTkzPW3tJcbKlSuTdH0GQXwcAI/qe3vbp6RS6ULqd9e72WTys0Jw44tUr776eOjnm75b/cOf/Mvljz758l279u/ZEI9Fa3JCufHcnPBBr0vdpdvp/WaKN7hcwe7169ePXnbZzZFly26M33nnnSJopTZPnrK+mx00aeuiPaBctOak4qQHLtIDi6axaNDnbygvrXhO07SBeCoaHBjsWXii6dgtr776m6u+85vvT9965MgFNxIsijfccPfIhtXr21csv6xj5ozZ6qIFi/2rV13uuuKKdWzJoqVKXji/kh4dVmmKWkDU43Z5OKcNzTQoWDRtRqErU7jGmM0ZxYgEyqXTGs4UhpMbVdWYprkY5wpTVUAVlHPOqNAYiNCbc84458QxoowpFNwGAn7i8Rm7NJ2SpQhpsUkbhk5UZ5nPeppj9OzPiSIvA2rr2McTsKF/2EEbH13PmTZnp99a+zO+yfjh4nnTNMRppCluEjK8tAEZeJN0QCVM0gVv00BwAu09O20yZ/qt8BPZd5ZHPtphUtsgPzPGbObxuBnGE+B2u8VHBlKpJI2pFPFpGk9y/GR8nymbGYtsghfn/CypTTdIEIAC4AHOuRjDkscNGU5fy8rKGCjaIvNUumEDL8tzTvNqzC7kgKIo5D9b2DToaQROX3t7e8WXuEzqA+RDDzYA+B9AHiiAcgBk0IE+ynHOxbxVaO6J+asoTFVcAgrNczeduBbml7JwTgEL+EKWYqsD9Gj+kOZ2vTE8MFTU2tVbSvYU9m686BLxOf4Dja8VH208unI00l+X1GMVA93N84I57jq/xz2L7qGnqgrPU1VN9/t9g8lU1DDNpOpyKXG/x9UfCOWnWAs763X8+Bv5w8N9M9Pp1Ey63JHR0VHjLIW3mMD12vZp3yv1r5Q9/PAva3/wk39d9J//+e3ljz/+62UtLX0LfK682lAwXKq5vPjfZgYNU2/Oy805uHThvN2f+MTiA7fdcE8jBa09+Pwq59xmk69JD3xIPPDuTOQPycVMNuPD4QHO1xlVcxadrpk+/Tdut6vZ7dWSpqJXDI8OXNc30P311ubGGw8ce7lmq71Vy24xLbb47JWKn81qbT1RyZhrns8duLS8rHL2kkWX5C2sW6RVVUxlAX+I9m/OmGVnNjSmMEZLq2XazLY441xliqI5+ExaBKuM8plCfxWqnniuMEVRCQrjHCBDlENtYbZtCVBy7E32ScY5Ywg0VDUTvGYCjSQzDAQaOgVXxhgyPAIXCZOCF8lnqMWwaUvYFBBMBORPJH8nMticCCYFGk5MpIN6J5JDhjwAvBOwmUmbdM3nh00+zvjmjI55lt8QzBln+TiTn5E5y0r5uTKT+haA/01hy6kDPlPWFG118siTkG0FvRCgb9smjRFd2BMDlgYtyqiqwijAYaFQkKiX2qIzCmBYZlylqEyaZAaVM0SbYYsxi8YkDUT8pQHJOWecZ0Ai0sNYzYxlpCVsGl/oA6Q5P6OPtEYnp6FQiJWXl7OSkhIa4wGmUJCIMszx4pyLFOTSFsoiDXDORVtSqRSjucwQxCIgVVWVQQ82Ac4zAbBJ4w35+KiEhDxxhn3YFBWSvzgxnHPRLlWhuUs3rAoFsW6Xl4LWHPzPWywnkGO7VI8ezCnon1ezdOvQyFB+Ihmf+stf/vKCN83sTV7UDr7pyCb39x78u/CrD7xYs/fg7jWd3V23jEaH53HVLEjp+nym2tP8Ab+Zn5PXXxAu6i3KLzrNuTLU39cdSCViOQGftz/g9bVVFlTiVwNw6io6ibqFd/YNTY/EIwtTKb2grMx3cvXq1ZkPDb9Ju7KzqZ3K97//ff8DD/yg5IFfPz+nr71ttW4m16qMr0mk9MviqeSytJmeQU+qvFOrZzffev0nH//93/vjhz5x82eeX7Fi/dGqqrpBzie/bJXt18n0h8cDyoenKZMt+Th54EZ6tDRwqrVhypRpJ3JzckdUTVGSejx8qu34uj373/jj3Ttfu948bBZMcM0Yk4FUKjpfVd23M87/2OPzft3n8a+nR1lFdLqqWBSwejxe2six5iu0iakMm6JJgSvnXHwWFR8H0HWTKVxlmuYmMypt/tjsM/qccypvUVBgUD4FubRzYAOVGyXnnKkqoFBZPh4I0KYgeM4583g8VLdCdk2GjRabLjZgaQe2JgJsSDl0kXZC5mVT6GTLJkpD72IxUfnzyWDzfHnvVH4+2+eTZ9cHP2bLZBo2AKShB4AHwAPgJd4sLfWcFPYBpyybl/mwD56NvcBzzsW4DewapwoAABAASURBVAQCFLz6xZiCHsYTAN5pD2XGiovxKXkn5ZyPJxEoSnDOx8twnuE5P0MxrvHRAQSvwWCQ5oEq5grqR73SDnjOuWgrKsKcQ1vBSx3OORseHmb4CAHmqN/vZ7AJgPf5fGIeybIIdiUwnzCvYHP8+in4t+jGhsxSu5TMXKQK3TTHvR4fcSrLDeUxt8uvqIrm1aOjgddffz3hdXuVgMdX0d/fOo2U3vZbfG62PVlh6uzK/q6u//ZG/a6/7OnvusrlUYcuv2LllrKK8h39PX35Pb298/sGBmbEYjFfKBgcScSTg0MDA5ptm2pVZXmrZeo97e3t6bMbskk5evjIzLbWlkB19dQdRUVz8VNY1tk6F5d67bXfBtxuo66rp/fOY0eO/snxY8c/MzI8UltaVtp11bp1z3zmnls2L6ir2hyPmE+tXLayvrS0tJ9zbl6c9UmtSQ988B5QPvgmTLbg4+qBQGC2MXvWrB1en6dN0bilumweytGUwdGO4pa2Y7c+8LMffbX+6OtLDnQfCNBG6G1tba3paOv4RHdnz7/6fDl/7/UFv+j1+Fe5VQ+dwCp+QzdVm05VVUbBpmEzjWtMYZyJ77baRDmADY0xnMBiA+WcU4I8TPkKV4nntBHbtOlxJvOxOVL9jHPSZcizScdiJj3ONy06daPA1oacIGR0SmQSsOFi89XotApfsAGw4cIeAB254YMCkAGoTwJyCSmbiEodJz2f3kTybBnsZMsulM7Wz047yyLvrQA+cUL6DzKnHaSduFCeU0/y0AcP+wD4bEgdyMED4C8G0H0zwE+wBT3wbOyF8YjxhG/9h8NhcUOEoA9jCnqgKAd16ELGaExmKKQZIA0gxTkfG9ekSeMYdXLOkUVzwBbjHLoA55zmBGcIMvHxAZy+AjiJlfnI45yLspxnKNrC6AV/cs7JBuagLXTY2Kunp0f89ivnXATpCFwRwOJXFvLz8xkFT+OnvZDh4wq6rjMK/hh+uQABLeyj/RQAkm2DLshgmqYwilLFNXKa4ypXmUt1sZxAiBfnFwYs3Shk32Js9syZDdFYtKKhueGG1157berWrec+9Rlr6lmErlvbf2JHxW9femTNd3/67S88v/Pxv6zf+8afjkRHrqioKh4pKitqcHs96ZSRrt63//C1r7726udMw3Ln5+bvrSwue7okr/Qpj9v/Sl9Xb8iteXN8bn+kKL+4hWvuxNKlSy1UhjrqT9QX/scP2j4dCAXDofzwcbc71M45F/nQmQhUDk+pPOTbkl17dy188OEHb/y7f/ybP/z6//j6/3zqhde+MBSJLi8sKRqdUTv9575A6P953OoPzbS11eVKNVRWuvqWLr0hceedd5qoh4CTgImqmZRNeuBD6QHlQ9mqyUZ9LDyQl5dnzZu98FAwmNMUDAQiHo9q+/yqHgyoumUmazo72m564IEf33tix5FlLS2Na7ya+zbN7f4MbZDXEZarijqDK1oBZ6qXNibFosCV0QalcAxbzhRFoU1LYYxxJl+0CDPa2QiMQY/2a0rSukxvTnq04NOGndlYkYdykE0EixQysFiG2gybJwIIwDAMcWqE4BWBBdKg2HTBA1IfVAJ1Sf7tUtgAJip/Pnm27tvRw3VLwJ7kJYXszXCxulLvYqisE7rgQbNxPrnUe7N8qZdN0c8XA5STdYAC6AOMQQDjWd4QIbBDGnblmJLlUSYDGuY2Sr45xLwYU3PyEGWnUS+CRwTQ+OWBgoIC5vXiSYfFpC7qR1lAynA9SAPIB8BDHolE2MDAAMPHB2AfwLwBUBeCWQTtCGQLCwsZ6kQQ66GnG7CD4BV+gA9s2ySzBG4zjulPKcxthQJXt+ZiHpeHBfxBHgzk+Lit5s7dPJdPnzmrnavc1tyeefsO71rb1PQGjmmp5MRvBLfPvPKbsn/4wd9e/vATj975xt7X7hiNjiwNhgO+vPycRE5uoNPjczWm9ZTi9QVSgUCoPxAMtrjcroMUPT8bCHheqC6ftnPOjAUN86rDo62nTs3QE+kCbvKhkqKy5vLcwiTVbNG1KY88+0jRiSNH16V1cwmtMEMlZQXH8XuulH/e944dO3yPPfbQ1H/+j29f/e1/+9t7n3ji0U+1tjRf7vN68ysqKpJ0gt/MOd/n9XnfmL104e4rVl2173Of+3rjzTff01NXty76Yf9IAPmFAvOtWm9vb7Cvry90+vRpH8mU8zpkMuN3zgOTg+Fj0OU0qWmi2/gWKT2Wsl0NDQ0efJuU5B7wEkeOHHGTDDrQ5Rdz6aTPsZCjLFFvZ2e9Hz+2XX+qPve55x4vf+rFp6Y+v/35KW+88UbpK6/Ul73yyitlO1/YWUK6hXk1eUHaAIfzwvmtoUCw26WqltvF7eKS/BGfT2WRyNCMltbmW1OJ+F3phP5prqh3aqq6VtXUEk3VvAqOVGxO7aS3zemEldNurVCzFcbpHxNgYy9bUGovy3CUpDL0903eNgW3lgA2Wcu2mDUWtNoW8dkQ+RbTKXDFSavm0hhtWAybqgw00npafBzBMA0G4PRWnNjCFsqDAuAB8ADqBQUgz0Lm2qi9dIVWVp5FZWW+dU4eXcdEsvPUk10+036T/HK2HcgtcTLtkCN9UbDoZNskgFJ5tOU8kL7LpuivcRmdhI/zqB/XS/acMvSRSGfpZuTUFiE3qc9M0Z+Qo/8yyMgyvEE6bxdkh9oH34m2UBst6jsMUoVuxuimTdwQBUNB5qGA0aa+TqXTLJlKijozZTI2aDKg2HmB8XC+TM5pBhHOl4+g0keP9PHxgdLSUoZAEroXsol8Cc65YKEP6HSKOjg4yOiUUPgWfQe5UKI/uHYPBaoIYlEX6kXgjGAW7UA+bOiYWzSvLApgbUYBLKOAmnyE2lRFYS7NxbweL8B9Xp8vHk/lky1empfb7w8GW91er9nS1rpmxHaV4LOrzPHCmvlE/ROF33noH6a/sPeRZTsPvH5VKjl6jWWmL9WNVKni43ogxxvV3Eo0mhjRT5w64W8/3V7t9wWHC/JK6ufMmb/l1ptueHxh5dKtN6+/5+Ds2Us6ae01Dhxoqerv7Z2XSupB2+Y9laVVp0pKfOIjA/v3b8uJDw3O6m5vX0fXmLAM+1TgkoJu2SybChC07u7uwIEDzxZ/75f/UvPHf/GlRQ8/+dMVB48fWJ1MxVcYuj47Eh3NicUiQ8Fc/76VK1ZuW3/Lxq1//LX/seOe2z93ZFXdqsFly5aJn+CSdp2U7CtY3xEgSnR2dvoPHDgQQJCMvE2bNqnOMhfDk13al7bSfnNE/LoBvjgm7W7dtzVcX7+1cO/eV4qAV4hSXfn19fW5VF+wvb3dy1ilSjctboBunjSqkxMm35MeEB5QxN/JPx91D2BSa/39/b6mpiY/LfZBuqAwLcZh2gzDtCkU5OV5CwPFgYKurpPhlpaWnKNHj4qF6emGpz20YLhse5OKxYbKjb/H0uqcOXM8tKn4q6ryc4aGWGEy6Sqzo3aVxfkl3EptYJa+XtP4YkUxFiu6skhn+nzOeS2LsfKupj5/Ybiw1at6GxRLSamMu3MC/lRubnDY53WlaHWrpNOm36M9/C5FUZcQH1KdjwI5Z7R+E6hZFIxypoggljP6hyjVFn8Yow2M/oy/SZUBjPQYlclQlvU6U9amYMfGhkj2EDBkQFaRJmCzNRHcEBC4ptIpliQoqkrBq5sxhYs0ZCkKNtKGTsGGKYCAwyL7GdCWS7xJsGCXAF4AQQ3Jwcu8syizKYA8Hyx23nJUx1l2xtJvRd+mIMEi/2TDzJIhfdGgTs8EceQnx7WjXRIG5OcDfDWW59QzqI8EZB4FO860sD2WZ6INZOdMvsVEmyAjHSEX9gymkx30/RkZtVvkXRxFWZ3GBWjGhiHqsqgui/oWY0ilmyG318OCoRDz+X2MU0CGm6F4IsFQDm1DWbQ7M3rxNzOsbepXIJPK/EVaIiNhjHPOsl+cZ2RkguaaLXQoYGA4BcVHBygAZLSWiGKwJ5g3+cM5F3YUugbMHXz2FcErTmGdNjg/o4c63G43o5NDhtNXBLBoQzCY+ewtgtd0OsnSeormlk5tNRmtEATGOM/YUVWNbgC83OVy58Qi0Qo6uXPV1CyNzqqbU6+41APN7W3TFa7M1dq1MLWDIzDbtGOTb3vj9uqB7q5V6UTyjlTa+MPuvs5P6zw+s3RqQfeCpXWvVVWVtw1Hhue0nG5Zdaql6crOzu6N7R2ds33unLacYPGOWy777L7F1euG161bZzB6wbZtR0JDI4OXJBKxGdzmVL2vI7cgj5ZgZmzevFlp6+quHo6NXNrW0ZZXWlb00mUrljYs48v0TFlb3bZtW+CRLY+UvrZv29yG1q616Uj0Ds7Yl+hG4LN047+C2emhNVes+vXnPn/XP33+v33pe1/49B88c8WKKw6uqF0xyjm3qRnnvMdsi4CVAkbfnj17QuT3QlrjymJmrDSiR4q7h7uL4la8iMZAHvVdYPEdiykIzayo5xgkwZhNlQJP99atW707yJ+7du0KHTzozj98OFai65HypqZIZSIxXEHqlUHuqbZtdZZhqHMAt8VnqV61RtMs2g/MYl0fzmlp0XhlZWWkoqJilMZAnMpZhMn3pAeEBxTxd/LPh9oDYwvDeU9LaZHCpNZpgsdqamoitCANT5s2MEALfkzX9bxYbGRaW1v3gvbG1subWruv7O1tvzoWG9rg8ynrKvXS5b5c38z29oWlFPzSyYA4waWY0sbYoHWSWSUlJfFp06ZFpk9fMNDbG+mkxabZr/lPlk8pP9HT2+tvbWsrouC13evV3gjkB153BV1vUN0H8gJ5jaP9VkN55bTHLdN4wqt52620Zfd09JTm+EPpjes3ttx+2+2pZcuWu4pKSjTN5VLOvzzK5mS6inySYegveIDY8Q2MfCJ4yCcGhQsIGih4kfkoD94iWQYmA6XFW5wW4WQVPPmU0WmAkCGfAm7mo1OqZJI2VQpckS8hy6AcdEGBbB7ps+u2RN2QvxVI2xdT5t2oL7se1C+RnZedlnqSwlfZkHkTUehKOWxL/kIUZYDz6cg80ImAchPJL0bmHBPQhy1A8ugPjFtN0xgFDWJMYWxBJ0HBqxxz0LMsG+Eu3V3RmyJOyFjWCzIgSyySqAeMpOCdQJ3Iw7hGEInT13A4zBQKRKEHinwJyCYC8ikwEnMxTXNjiO5+Ozo6GHwBfeQDFs051On0BfwQpKAV9dPaJk5/6UacAlZblNfTOrNMi2wzpqiMcfKITWlwmurilFM8HIku9IV9lb997bd+d15wIJ5OtiiqnW7vbLn08Il9Zdtatnk8+Z5CFk+t2bX95T9/7bWX/6KtvfW6cGHAmj5jyt6cvEDn0PBAxZ49u295/oXnv9J+umNqKJCzo7Z29gM+j297KkELmsWbQ+H8HroOizleFBRq/aO9ee2dHYu4qpS6vT7D5fX2pRnrX7t2rVW3si63ft/epS3NzdOrp075laWl9h7gj5VlAAAQAElEQVSa3ToME3S44OrubqnqHmy7/vjhfX/6wrNPf3vT5of+78njJ28I5+YOLb102a9mzZ79bdUwf6QXuLeb8UBLTV5NhNpgovz5QOOBw/bxjo68tJ1eaKrmVYPRweuaTjetP9F0YlVPd8+cRCzht+JWX3JRsn3x4sU98+fPH5mR+c8IzhsM46S0sbGxzDASi/05nvXJZM51g4Pdt7Sc7rqtsbn1tlOnTq1rampZ2dLSuiga7a9wefy0N2nHFMVTHytKv5GIGPX5oYFDLlegYXQ0fbq6el4/7Tkpug4DwHURJqyf8iffv4MeQETwO3jZH61LHpu0mLgKBaY+nKjSQlF84sSJimPHjk1raWmpJtkUWiAq6PFSwVVXXRVgbKk2MjKi0wbQpWnehrRqHvK6Anv8OaHDfn+gORAI9aked1rXDf9gX2/18eONy17b+cr6hx/99S2P/vbhW5985vFrtm59/vKde3Yuamw8XNPd3Zjf39/vpwVFwxcN5s6dq4fcBd1er6/D6/HwU6dbZg64BhL0mCyyfPnyKOkkltGjqjvvvDNd5e4ZrCytaZxSXnNcsXyWYrm9hbllBbNm1BUtWLBU8/uDdETAOU6gbNukzcki4HJlP3FizgYtwmM60LMoH9QJEok3bfLjNmE7A2yWgC0CWFOcgBmmzkwBgxk4IdONzCZJjzyx8epjVG6wcrPFRu7FI14KIqCHIAMU+oDUl1SWAwVsKgegPQD4iYA8iYnypQw6kr8QvVg9m3yEdl4M7LFrAYX988GkION8eW9HLtsmy8q00+dSBgo5gP4BnDzSAGTQdQKybED3YuAs57QJHnmgaD+GrRxTCNbAw768OYIehaykZjPoOwG/S5CCeCMtmKw/tK6MS6ADcJpmnFMYSP0Iuyo9WQjRKTB+95VOwERAzTkpUUnOM5RYxvkZHulscJ7Jj8fjjB5Ni18gwDVznpHjmlA/rhVAeaQ55+ILXjk5OeIktqCgiAWCIaYqGs1VS8xPk07IOeMM5TgHxxjnCuc2zzfTxqLO9tY1A/0D4WK7OBHOyzkVLgi93NHbUhPTh1fsevmlm7buefzLL7yy5fdUj12eV5gb9QXcqe6e7uoTDceuOHL04OqGxoZl/f0DFT5voCU/v+DBwoKCJ1LxaA83rQqXokY01d1SGS4fZFmv8nLm6hvoKmxoPbFY50ZQ9brj/lDOUOXM/ERb26Hc557/7UaT6fPoKvprKiv218xemK45XDPtgYce2LD50c1f/Kv/+/++8eor2+8aGh6cEs7La5w+fdZDZRVlPy7MK3i8pLR47/KFazv/7M/+fuTOVXeKtZZzWkJtW6E12HP69JH8xu7G4qMtR8vqG+qnb69/afnTLz664TdP/uqGg417rzmw59U1vX29FZbNrVAgrysnp+CoP+jf7WGeg4OpwU56gpday9ZiYaXbAubu7+8PHmo6VLJv387a7a+/tPzJLQ9vfGDT/bf+4P5/v/X793/3hueff/Kq/ft3LWrv7iyKj8aTLpc6QOv66fzc3GP5uTlvaJprB62tOxiz3kinlaOuAlcnrZOjtEck1lWvS65bty5ZW3tdqq6uLk0yna7FJNgSWa6dTE56gCmTPvhoeACTePPmzfjfb6xgMGjSZmZSgGTQgq3Twm8SpZPZVKi3t6OqoeHY3B07Xl7U2tq4oLW1dVrXQFcRT+r+YNBl0aPIeEFBuM/vzznNXa7mtGG2po0ULSR6n22kh2xmRej4M0YnPpbB0rnDgwPTDx09suL5l15e+/TTj135+u5XL3/48YeXP/rsowt6htuKCory+nQjNdrYeGJeum0kTCe/tGtwC+2Vnl237j5jVnVdZ2nhlP1uHkjlBUt5VXlNuKK8urAgv1hlikr7gEUBJNZKm4oBRMbfnDgnKCne9lgAiwTKSDAhx+ZHHDIJGV3IsCnbtsVAyXfMNA0Bg6hu6CJwzQSvaUZ+ZuTnswAZyhqGQbo4GGCM/CUAWSqVEiezKIe0hGmaok6UlbDHggSZ/ihS53WBvxhYFHBcjN470YHfZXnwEwH5E8mlDH39ZpC6F0tlnaDZkP2PcYHH5wheNTqJhR6CV4wt1IO01JUUZbJBA1+8pVwkxv5ANsaeQ5AngTbgYwP0CJchiER7ZAHOMS9lamIKO7Q+MQC+xBe3ent7GQJZ5AGyJOeccZ4B5IBKATROgPFZ2Pz8fBbOCVMQHSB7Gs0/UwA+gA3Uwel0WFCu+G2uTI0nkmvTA9F8eoKUrpxW0l1YXnB4cLinrKH52I2nWo7dZNn6XEWzPZpHpaXP4ik97U4b6cLh0cE5/QP9tZHIqN8wrKb83IKHZs2q27J25ZWtne1dBYODg3Vet7db4XZ7adXUUdQvQe3mu5sawj2Dg7WtXU2zU2bc6/K6RsIFef3Hjp7gh9uPzW9tatyYTEfLK6vKB7z5geJnf/vEtQ/96oHP1u+r/9Tg8NCVCleCtIacNHTj+YL8/M0bbrjuVzfd+qmnrrv6k4fuuPbz/RTwZRYfqhQB685DL5Q88sSvFz353CPX//a5527a9sJz19a/sWNd0/HjyyPDo1XUJje5JmkZVkRPJwbjsfhpD9MacouKTpQVFjZMXTa1jW5U4rme3Jz80vxZZOvS+x+4/8r/+uF/XLvpsYeu27n9tauPnTqxvH9wsEbXzaDK1DRXWJSbdtTk+kgike5LRKJtkUj8lKoqDUVFOcemT59yuLy85vD69def3LjxplNXXXV9K7W7u664LkoU7ceiTVcw+Z70wFvzgPLW1Ce1P0gP0CmmWVtbm6KNJDJnzpwBepzTM2vWrA4KGDtoY+vX9VQsruuuhJ4sjMUS02zbqlVVPk+zrIW2oiyIxCPz6QSi9kTTqbJ9R/YFD76x2z517FQkFbUalVnuPfot6vY7br37hXTaeiHHn/eGraebhob6kr09ffmjI9HapJFeZBj6Slrs1xip9NrOrq6VJM9ra23zNDU11p1qaZp38uS+/K02PqRvc6ev5k+b1x8OFR7MCxb3T586V58+dY67IFzisy2VxiDenNFCKIpwTjwXLHOubDYFehlQSCp4i5SgARBL2si3bGsseEU+5AShb1PwiADSZKZpCND10OZniCAVGytAGwYDnDzSEpCbpinKyECCaqAN1Uf2LYYAg/pD2EAZqY8yADZa0U7LEvqQAZAD4CcC8iQmypcy6Ej+QhR62ZhYP9PObF1neuJy8PPEMIyJ5dKOYRiiX0ClDBRpADwAHpA8fI20E9ky6AJS53w8+u5iAPsXA1kfdCU/EUV7AEVRxA0RbowYveS4AkU5k3wo+wDjyQlSF2/IBDP2B2kJiMCDSiAtIW2rqsooqGH46AAe3/v9fhFgyjIXopxnJjLnfLwMPgKBz77SkyExR1Af51yYAS8Y+iN56QcvPd1A3Tm5YZZL8HmpHUyheWwTLDHnqVimHiwmKMh5TjyZXJJIm3n7WvZ5B7t7AqOjg7kpI1HSP9S1rrevcxnXTFZckn/a5VL0WDQWoLUzh3NVUxUlrSpc93i8bXk5BS9ed/3tmz9//R+0dPd25qTjqdlDg0M1IZ+/2zbsPlfSlUDdEk/uedJ37PiJGT2DXcsHR/vKkkbMpXqUoaKS0oFDuxp9R48fW9/Zd3rJ4Eh/AVOswt17994+PDj0pf7Bgdv6+/rnplOpkZkzpj9x2brV3/vql2/58Z987X8/t27ZxuMLZyzsra6uTnLObfFZ3U2bgt+9/7vlO/e8MrvhxOmVI7HR6wzLuCOZTK+PxeKXRGKR2oHBwfxIbGRAM5UD82eGX/nUbZ/d+pk7Pr/tQP2BfRSAt+3a92jihVc35z76400z9xx+7ZJTjcfX9g/0XJ1Mpa6xTHOdaRtX6OnU8uHRkdm9fQNhOrEd1ZPpw/m5Zdu++LmvvvCVr/zR1i99/uvb773393bdfvs9B2+66abmVauu6qiru7S7vHxWP+1Zo9RecZIq/TNJJz3wTj1AUcM7NTFZ/oP2ABaG2bNnR+bOXdK6ctnKXesuX//k1Vdf8+v585c+Xj6teJ/f7+22dJ2PDEcq+3t6L23v6LxlqL/vC4l0+qsmN78QS8WWWK1WRd6evOBf//Vf8zvuuMNauXLl0IYNtx65+87PPfmVL33tezfec+t/Xr523YNVVdU7VJd7OBodLWtsPHX5yVMn7xqOjN48MDS4sLGp4baOnu756vZE3pYtW9y2Pf75WV5ZOScxp3pO+6plaw9esWp9dGpFLWOmi6USCFIs5va4mYtgc5sh7AVoOxIbEtlhtsWZTTGq4MFkO51bLPPPZJZNgZFtMJzuWQgQxSNqkzY4nQIinYLONEunUxRkJommiaZYMpVkyWQGKTo5lbykkAHpNMqiTJpsGeOwqU04HcJGj+AEGzT0AaQBBCROiLZR+6TMoIANPOSSgn8/gPoAWRd4J6T8zaizDHhc09uBsyx8JyFtnS8t5RNR9B3k0oakThl4Cei/HcjyE1HUCTnsYmyAIi2BfADXjzGFU06A5rgYq3F67I6xhXIG3UCNj3EaR9B3Qk6RiWQyD9SZL/sX9UGONHQQQOPUEx8fCIfDIqiGDvLeDNCTdjA/FEVhOH3t6+tj0WiU5jVNbDKCa8a1A+BJxKDrBNoRDARZOJzPEMT6iFdUVTy1QTm0mbHMtgZeNwzXaCRWlkgm8pPxwdr+yNC1pztbvuQNqFW+gKa6fCyY1mOzBof7r1RVnsgNh1tUxT0YiSRY9dQZ+6sqprXVVtcev+LyK/dfNvuyCF2LNdAXLVdV91Rucy89OooENVecgmqcIqLJANcTscrm1lNrW7paN9ouW9EVWi+4Ec3NyY23tB3P212/48qR2HBJ70DPnFdf3/7pV7a/8sc9fb21U6dMPXjT9Tf98Iuf/eK//skf/89n7r3jy+219Did6sXlcPojsGnTHSo9gQuoIWuOR2X39A70ff10a+vnOzvbl+Xl53dNmzZ128JFi3694eob7v/9e//bf915073bNmy4uX3GjGvT0sbSpUu9UaO/nKVdqxJp6yujw4N/1XCq4U+OHTv8qaaWk6viiUgwryB4cO78uY9duX7tD9bfsOEfh39/9Htf+dwfPnXnnZ85sXHjxhjahQuexKQH3m8PZGb5+13rZH3vuQewqNBjsoRXGWmmmGyPqhovqUHvI75Q4Of+QPAHRfllPyqvnLK5qqx8Z8AfqBgZHFl/6kDDvTn5wW/8y7/9w3//t+/9yx/88P7/+vRDmx+4ccvzWy7rbOys5ozzUH7opMfn+a3HG/jPosLCfyornfrPM+fO/rcFC+Y9NBIdXrR7365v/exXD3xn646nv/1H//PL//F///4v/8dPfv79Ow8ceeMKRfXOqpk2U8kNFTJN9dHxqcpU1c1UrjAjlWY6BYZwDC2uzLIoiLVtZgHYmCk0pQKUjY0OIHb8zYlTCJk3yttU3qTN3aCA0DDSLK0TyD42ckjo8gAAEABJREFUfQQNMihFIADINKhMgwLQl5BBRjKZYBa1C3UAqNPlcolNHTzqgS1ZDmkA5TNtOhP4wg6AcqDvBO+GjYnqxzVeDGRZqSvT51JT+M8pl2UkRZ7k3wrN9i/KOmXoBwB94aTgnUAZncZNBjo7Q508xlWKpelmKJ1OEk3TzVDSgQTxKQHY1nWd7OhCT/KgqEu2ExQjGX0JiuANFHLYAFCGTsUY5gfyAKkP/u0CNuB31ElrCM14zC0mKAVoDN/+xxeovHQKyi7yhYBVXh/sIh2LxUQAi9NXXBfyUTdMol5F4aJOtAXXimtGPuaY10cRZxABLE5gcxluGhVVYaZtMZPmJOc2UxSFaS6NeTwexdT1YEf36T979pkX/v3ksZN/nIonF3CueJltuQw97TYsO1FWUv7yYH8k0N3Rn6+p7tOL5y3e7HUFR3L8eZ2qou42vOobVD/f17wv3NjQsCidNuo8Pq9SVjmlx5eXG5kxY4bO6FVfX+/avufJJYcP7PkMY/oGqj5kmGmmaarh9Xm8nb09l47E2B8PDozUJhIpl6q6B0tLKnZeesnyv1m2dPGfT62u+ldf2PdUeXn5KTKnt7e3e463vVr++oFnljz58oM3/HTz9z77f/71m/9v667gLx989Ce/2vbS1q8Zhu4l/W3Tamv+LSec+y2f1/Pvmsf3RL7Pc5hr8fShk3tmvPDqM6t/8euf3v5PtLb/1f/55re/8Wdf/+dX6p//1tHjh748NNS/PJwTHJw2rfqRqdVT/76gKO+bbr/nW/6A97veYM6zBYHAsaDLM8SGGbthzw3n/CoNm3xNeuAD8MCZHf8DqHyyyvfUAzZtAlZV1arEihUrRpcvXz+w9pK1PRuu2NDxies/0TpnzpzG2mm1R0tKcg8YtrGfNpC9ts33+nyefSFarPLDeYOhgN9Fm8bUtraWVa+9uvXmRzb96o7nnvjt9U0NDcsUy6ooryiJzZg7o3Hxwtk7qqZMeb6sorzR5XYVam4lXFxcFC8oKjR9fk9Z72DPytd2vH7rzp1v3MaYMoc2Az+jk1TLZIzbCoFTXMrHKLEWYDHbJNBmZNOmZNsms6gAkEnblGYEm05ULWYagMkM3WB6WhfBAoLHeDzGYvHoOKKxCItTOpGIs0QyAwSiQIoC0hSdwEqkiU+LoCRFNgl6ioKOJCFFJ64IQDLUNHVmmoaQKbTpAkgnEjGhq48HQGmmkw3abKjdJsN1YHM2KciWkGknBf/WYJJ9Q7TJpHZdDOBXJzJtM8mOhE18Bib1y4Vg0OPs8+UjDzDpmg1xY2GQ394+9LOCQfj3bMj+y6Y69Um2bKI09ACRR32XFgFqUvRremxsgKaIF6AxkyIdOYYmotAHZB54AGlQ1AeY1HfoB0VhdFOkMcZsqjfJMHZTqRQTn8+m8Y6xYds2jSeb+sgSlJTH37QOjPNgbFs+xUCK05+zgZRNfWzT3FO5whRO+nQzqCoqy8/LYyXFJYIirTA+9o+xMzwfl9lUDu3D6bGqquNt45wz/PJAb28vk6evmBc2zXVcJ8YGqATkADWWbDMKBjVGJ48sj9qTk5vDvH4fUzWN2XgCQ2sFeYKJAFZRqPGmxkxrnm1ZizRFK88LF0SnVE6jm/bclmTC4p3t/eVHjzTX6TofcrtcL+b6c58IegInBrsjmlf17SgMF+6657J7KHT7a24agwUDo32zkkaqUvMG9LzCsp6c/IIE59yybcYPHHjR+8au19eo3CxyadQQZjBG65bCFaW7o6vutddevqmnp3t90J87Ulk27aXK8im/LCkq/unMWXM3r1q1/MXlV112ZErdlOGDja/n/nLL/St+/dwPP/HwE4/fu/W1lz517MTBG1pPN6yPRoYu8wW9VSUVpUPh/LztXHNtDfjDr86ZP3/vtVfcdDyvorR/sKep7OmtT17x0x/+8K6HHnrg91/bvu3TnR3taxjjZeG8/FhZWXl7bii0X2Vsu2WwF22uvkiHEdsXXTqrfv0Xbzr0J1/+85P3fOILbaXBcE4sZlT09g4V0A2LGolEbDb5mvTAh8ADyoegDZNNeC88MIFNzrlNsAjis7P4LBI+l3TTNTcduffue+t//wu/v+OSxSu3X375+u3VU6re8Hp9hykCak7GE4OpRNyiR3AB2hEquWUtHBzsW35o76FLHvnVgwt+8bMHazq7uoKlJaW9lmUYpqXrRSUFp2tqprwSygketmyr2zANF20m0zRNmcJs5rFpU2MmrYMUqFKaSWDvQp5Fmyc2PZs2UIsWfwkzK+hJU6AKpOjkNplIsUScNvd4gsXpZCcWo6CVgtUo0Wg0wjLpKIuPBa4iYKVgI5mi07GxwFUErCTTKRgRgQRR8Agm9LGTW/BoD6ghvuBlUACmU2CaZpwzOk3GtLLHPoZAtsleGnYoYNL1jB7KmaZBwYZBLgZM4q1xmHSduH5JbdoZwUsgbyLIfFC08c1hjNV/LkVZk9poUltM6o/zgXqcrt8cB/SyZc60rhtjuqAG+Q0+0UmWSRsU1Gb8dEYm05JCB0A6PdYv8PFESJH/AeRJCv5CgJ5AOsnOomQrOY4Ek3wKY4jkQneMYlyJfDG2SJdoJvAcs0l6cgzKctltwjhB36uqQlOPC1+hTJJuvKCLABb9I8eCk0c5uQxwziU7Rimmo+lHw4rSyMuAMy7mIuzZmKOUi7lp0zykHBbwBxgFOYQi5vdRwEgBKScdTuU451Q2Y5Q44imDKkA7FEVhnHMxvkkqgk/cXOLjA0NDgzQGTRHYWjTXTRpzoDYWA1ROoKJUzCYdi1K2mGN0qkoBbIDhN3EDgQDz+NyMqwqDhsWpHaSpUCmP281cqubNCeZEiwpKDlWUTXlmdm3ddrca6IhHTWVkMFYYi6ZKfN7ggZm1s97wuj1Dxw4eKbPTSq+Hh15bVbf6BKe1czOby4cGBsoSRqwqZabDisedCOUVdBWUViQ3bdqkPvjU98IxK1EXiY3M9XhVQ9HsET2douhZYaZuKv19vTVdXe0L08lksKy08sXlSy97+Oab73z6ups/eSgYzDfe2Hu0fNODDy7a/POfXl6/f/eVAwN9V9rcXsEVNt8wUzNjydEa00rl0+FAT35+/qsLFyx88tbbb9lRXlLSf6r1UO6DP76/7m//7X+vfuo3m6843d2x1jCsVRQzzzWNdB7dmNPSluggP+ytqqh6bumSS7bctOGaZ/7yf1z33J9+7b5XPn/nV/dvXHPL6VxrWrLrja7Q008/UvXEE09MSyTswnTa9qZs26YbEP3ll1/G/gHnkmcn35Me+OA8gLn9wdU+WfOHygNYoPEzJfj8LAWwTbfeeucbPl94y5233/2LO2//7PduvuHGH9TNmvO02+Vu6enu9fYNDi5OxlPX0m5xezwau5k2oYrIaMQ7PDxS1tLSUhHMzzk1fda0HVeuvfy3GzdufGbl6uWNOTkhxpnNaRdjnHY4egsf2LRRmSJIMhkoNi+TNjGDAhmT5KAIVDJIM2z22PySFBDEcbpKAWosFmM4xUGgChqDjE5ZY5QvPyuYSqUYyoGm02k6ycogY1cXwQF45IFKiDS1xRDBpy4CLdkutE3Cps1aGduoIUskKJCOx0WdsIEysCnrl4Ec5NAHBSwKFkAlkAeZhJTLtKTZcpmWFHbOhimu5WyZMS5DufPlSfm5Ohn/yPyJKHyAwAz07QC+dEKnGwNn+kI8fC/HgOSRdiIjTzD0X4LGWJL6MZlI0ml9kvoyE4hi7EkkkAeQruAFpfJ0I5WgQDOBNAF1CJtkDxRpCdQp2+3k4T9MEs65mBvQl+MZefC/7H9JMQ4BZxo2sgGdbHDOaW5yoYrysA8dzjlzUyCYm5vLioqKWEFBgUhzntHlHNPaEm2U+pxzYQtp2AKV8wMV4Dp6e/vIp0mmUJgHHZ3mGHTAQx96AOdcBK9EhK6iMKa6VObzeVkgGGBeOn3V3C7GyA7nnJEyvW3m9waYz+Ozy0oqWhYtXPb8gnmLHunvHRwdHU1Yqbip0DKjF+UXn5o+bdp+l6blDfR3XT88PLx2wdzFL8+orD26dOl68UsCQ3uGlM6hzmmGlSzW7bSLq5yC12B3TnFOunxBuX90ODp3NB69TXHbIcs2PSld96dTpk/hLkbrpEJPfVy2nUoVFOScuHr95Y/Mnld1eKi/13Xk0L6l/YPdtxhG4nN0cPx7yZR+d//wwJWRyGBlIOhPlFaUtRQVFzZ4/f6OioqKEwvnL3q6bu7sLYaZaqvfvXtOe3fbNamE/ilbVb5g29bnRkZGbu7t7Z3GbDYybVr1q9fcsPG7t95x27f/2x984Xtf/9rGh++67a7X1l+x/uiCBZcPcb7OgG9t21bq6+v9rd2tFeZwqs5WtKUmNxfGYrERVVWPF+YUnsJhx3333WdBfxKTHvigPUDT/4NuwmT9H2YP3HnnnWZZWVlixowZAw0Np0+nUnx3PGJsDvmN7/jU3G/PmrfgX2bNmLXZo7pPDQ+MsGAg1J1M6rmHDh+97cDu/d84ebT5rvaO7tW2bc11q64pejLF9XSaWbZJl20zi55Z2WMAj80YQc0ZpCnATI4DJ1zYvBE0JOgENRO4xuhUFYiwOIJVCmJBsTHGKUgQ+qkUBbwEqjtNmyOQAk+gE2V6BGtcEIZpioAO5XQqD2TaSuUojaADMmz0dGG0uSqMc07tTlOb4gLQQRnoSZi0c5pk+3ywsoJYp9758s4nd5adiEfbsuWQnekLnXygM9PUBXXKIZNAGfDOfMNI041BipCmshk+LU6jU0KmU/B5BqlxHV1HPpAmPdAMUDadTpJ/M0jRKSb8K5GS/e2gGAeQgwIJOTaSSRE8Ie1EMpliqWSa8lICIihFMEqIxxJ0up9BgtJJClwlkI6TTDwFEHIqL2gyEwxTvc56wCcdbUAbnf2A/sSYoiCCfG9SW5JivKOcTmMPulIHetngnAK5LKFNN1lSBF4CMvAIHsHDLtISdPrGQqEQKykpYeXl5QwnnpBBH+3j/ExdnHMxB1AWtiSQhl3OubiWnp4eNjQ0RNdmEUzqe2O8HPSgj7KccxDKE0T8QZ1+v5faFGQ51C6v18vcqpup9E/hKukoDP1iWRQWmop7qH945o5X37j3lW07vpQYTYY1rg3oybTWcqpp2lB//8pjh/Z+bnio74aK8pJIJD70an5+ZR/n4hiXdR3qUrs6u+Yk09FCmyVtl9dO5uR7+6qKqtLDkeGpXX3dG/ce2nVPZ+/pKUeOH1vV1zeymCleb1pnTDctiiUt0+1TOmbPr96l+fSKhpNHP33g8Ot/vXPX1vt27dr+6f7+vunhgryTS5ev+Pllq9b926LFlzxF12ORf6Z1dfYp5QXTHi4prNwSGY369+yp/+T2V7b9fy+9+MI/vv76zs+0tbVX+V3BE8uXXfbjFQtW/U2hr+D/GNHYd0Zc9iMhtftAy7Gezry8GgrC51JryC2ON/lX2bVrVwyEvYkAABAASURBVLC7v3v56aamOzq6upaaaaOnKK/oRbpJaXrxxRdH6urqzinnMDHJTnrgffeA8r7XOFnhW/TAu6tOC5VKUAiZneAizGPxJlgIZO+44w79G9/4RvJP//Tb8W9961uRP/riH/WHfO7jwZycJwrzi783dWr1P3p93udjsbhr9+69V+6u373+6S1P3719+yu3jIwM12ouVVE1RQStup5kpqUTDJamICVNaUM8htcpUDkbCEqwqWeQCTYQwGLTT1HgAkAH0CkQQgAFYGMfh5XZHMfTpslkUHqOLuU59SbiUcYJ3RFIkL8YNnW4F/IUBVGZtqbOujZZ3mkfGzbSTip5yIHsNGTA+eTIQ12gEkgDSDsp+HOhM9k3mTxnGrxB+RKZvjujn0nDDzr1DfoI0MlfGYrANM3SFMxmkGbwF/LOIEX5GXnGj0kR+IDPBoI6yECzEadTcCfoZEkEgtkUJ/fjiETHTvQzNDJBOhKJMAlRbkwHdkU6GjvLRkaWsefkoQ/AFijyQHEd8Bf6Cj7B9WH807Ng8rtO88kSwHhzAuMQaVAAvAStAeJk0kkxfpCGjtSXadQNIGDE503x5S16fE0nnz4GGcqAIpAFj3I2MbAJW5CDIg07lCXajGvs6uqifoiKNHRQFnoAeOhKCplFN7wAHa9S3Zr4H8n8gYAIpj1ej5h7nCuME1wuL/O4verQ4MjUw4ePLW861Txv6pSa7TNrZ//A7/M/ZepWtLe3q2rvntev6+vtmaYqrKF2+vQnCgOeYUYvOpF0HTlyxF1c5PF1dLVPt20j7PZpuj/kjaWSSd410FX+0isvXN7Q1rg2khwpamg5Pvt0d9vU4dGhnLSR4hbFvtQ7THNrjKtK3qmmxkueff75T3R2d8wIhkJ9tbUznps1e+b9lVUVP5peM3WnYlv+ky0nNzzyyMP3vvTSS1efamyc09vXP/fFrS/f+YtfbP789ld2XB4diXkryivrp0+f8f3qqdXfKS4s/UEgkPtYabhy/4oVazu/9a1/Hrrvvu9F//ud/z2xbNlXdKzdnHMbYGOv5uZm77MvP1v98wd/cuW21166u7unc44/EGzLD4d3qKrn6OrVq2N4Ejd22mqPFZskkx74UHhA+VC0YrIR77kHaOHnWICPHt1dtOfwnur9x/dP3duwtwgLGPLerAFbt27Vnn76aQ/+O0WgsbHRjZ/Dev311921tZeYl1161cC1V29svP3GOw5VFJUfCXj8vYlYotiluHheOF/NzQ0HFEXN1Q2dMxtPnmxm0emraaUpmEsxyzIIltiIM8GRQXJdAJs1gplsQJ4NbPCyPDZICWsscAUFpNyp6+RlPijkkqIsINOgAGRO2HSyhY2cNgtxXWhnnE7j4hQ84TrQzjOAD9Jj145AUGcmncgaRoaCf6tAmwGTgnDQiXChvDNt06ldFJSiPQC1ifowIyMebURap6AUSBMFnLwISCFPpygAPYPUWBo0RTcg0MvwKZahSZYkeRKP24ni0bvgKY1gDmmBRJxONAE6CSX/Ig9+BhD4ITi6EBAoAlJH8qDZkDpOCp3R0VHmhFMmeVAgWw+ybMA+2i+vBTRFN0AYRwDSKIPrRxr9YNO8ysBmNo0/YOJ5jTgEOE/uWNns8hjfGEeQezwehsC1qKiITj1DIliEXFEUCibVccPOO2TMBQB6UJAU4xA/m4XTV9iHDdQFQAdUAmmbrhNpm9E6QjzFZFSnwrzUpqA/wPw+H3O7PUxRqB22wlTFxRSmcctkQY27vMUFxa3zZs97bs0V617Kyy3cHQqGmi0jHYhFI9WKykcK8grr58yc27Bgweqw2+2eGkmlZjW0tyyOd9trunu6ZsSTsaCi2rrf77IaW48v2vzozz7T0trwicHh/jmxZIybzPCaPOU1eFzT7Tjjqs4o2LVz88Ld+XmFh9xu3z7O1P1uLbCjpKRix6yZcw4vmLeg3+tTffsP7lj62uvP33Li6J47unvarujt7Zw+MNAforFg00lyTNNcjalE+pV02vhtSVHRby5dsvzha2645Zlbr7tj1//8o//ZeOuttw4j4ORwCjv3RV3LbXur9swzz+Q/8fSjV5w8fOTayEh0ntftGdbT5lF/Tqi+rm7hsRtuuGGIbJCDz7UxKZn0wIfBA5PB64ehF96fNvCcnBzVMDw+y7BKeCpVbUZTMzs7W2Zs2bUlhC8cnLcZNuN9xX1KcXGxmj+aLzAyMqL6fD4XbTxe2kiCFCSERlO6L25aavX02r7S0rJmWhDTbpc7PW1K9ei0qdUxegTGDN2gwMxkFgWuNm08Fu0oBj1SJhsMwOblBDZmnU7oJJAGkAaVQFqWozaJOt4KlWUnorADOSiAdoJK2LQjQCap5OFPhTZzULQPgRf5iQKthDhZhAwBiU6BnRPGWFBojgWLSJ+PR965MMT1o80XA538Cz1Qiey0LttIbRM89RmCVAEEoZQ/zlM6RRDBaCrJwKfGqAhGx3jIRDqZyASpJIePkilKkywBUGAaB+Ix8lucCR7pRIzFSQbgM80xClrhWwCBXzYQ6MmgETwg09kUedmADmROCl4CeRNB5oPSnGEAeCdQDmlQJ3AtCFIBCl4YTlvleEcatuKxOMkTdJOXpj43mE1zyqbxiDEHgJdAOgObiASxY2+nnhzDkkIF+SbdDIFqmiaCVgSveXl5DMEsdCjgoaBRYaDQA1W4Qu2iUJNuIKGDOQEgX6Zx/QMDA9THCYjoWszxMtBDO1A3KNI4cQXIKq0bJkOQ7FI1Ebj6fQFqj5e5VDdTOALYzP2y2+Wxi4tKuy5ffeXTdXVzd0+ZWttRWVraUVlW1uL3eriqcFcwEOysmTa9UfX5U4bizmcuV77CWL5pJqtsy1wRiUZLaQy600aKJdKxUGPriY2dXe2fHYn2r6F0nqVYKX8okHD7VANBq82TFGKnmM/nSRYUFu6rrZ398JorNvxi7WU3PVxZObc+FVNGjx09Vb5r1xtrjh45eEdLc9O9XV1ttwwO9CywbV1xe7ROhbOjlmHgi1mP3XzDTT/59G1f/On3/umnj/y3L/7Fazdfc2fj6oWrexcuXBgjX5vCeef5Q37jmzf/R+A/fvh6zf6juy5P6/F1iURqRjqZiMybM2NbQW7B9hs33NhQW1s7eh4Tk+JJD3xoPEDz8kPTlo97Qz7Q66OFzaqqqkrQItec63e36rpux6PRWaPRyNV2xJ7qKnKFNm3a5P7+97/v2kqnrLad+Q8GRKNp7b+z7s403dHHqXwMAL927Vr8Ty+GqqqmoihmOpI2I9GIObW6tq+spLyRNrjhpuamS9s721dQgPH/s/ceAJJV15nwuS9W7urqPDnCMENmSEOWiEMyYJAEClawZFu25V3vOu56kXNaB9myLNtaZZAHI0QQQQKGDANDmIHJoXPuylUvv3f/77zuGpoRKNtC+rvob24+99xz73vne+dVN0sjOC/DMEjiv5YThl6kqAoieV4clWPSxIB+xJif53ILXN9CCIfaev3P+TcD932zetaJ67mdwfmj0erTqud+LXAdt8NesbN9PY3isoDn4TVyH14zExGG4zggHU5MYrm+tS5OW7I5Zfk/DI4ey+WjwXMxuL6VtvJc/m5gnefDRVSQMb+utcbvJ2WbtMDE7M3AZG5+PZcZcV3zzV/L1+e9zv9R80wWmWRVKhWqzAPXMVlmXRicn4/583JfRquO84z5ZZ6Ho5A8B7e1ZLFstjGD18z9cL3FhI/tzueEzxmTulnEV2/8D59LbuP0rRB3xD/c3pLFYxhcx+eYgS6Ea574YZR/aYvB34PF9R6feW7nfi2omhrXt+TwWAbL5L4KHvBY/1KpFEev+dzx/K12Tnks13EqQdBJSOJxPF6CrDO4zPeXRCJJSSCRiL8uQIKU+D/TTETpZGpy9YrVj6nN1NA5x45Zhc4uvz3f7vJ3dwnRSn6mFkKN0pk2L51V64u69AOd+fxz4+X+F4QWlDSdItwZRcNqpAZHBlfs3bd7U7Ve6nE8SydVhu2FDpeEIl3XF/xd+ggC+VzDANOIDD95xtmnPXRoz97B8YmR7MDhwxe8tvvVW7Zv3/7h5555+kOv7th5DX+n1nd9JZPKDCL6++Tl79j8+V9434f/5n/+xq995k9//+8fuuWGDx2++uqrLfoBPlJKwff0v/7rv06NTlWOqTXs68fHxn49ggkXL11072WXXfXvF1987SR/teAHELvQdcECP1ELLJDXn6j5fzKT1+vBVCpV2J7Ppe7LpNrvTiVSHZqtXRiJ6Np0LnFVpVG5YOvWB9cePLgtyze+76JleM455zTheEqIwo7DyQ5bJWsko/kvI+zxwLJlS+8nIRqqUHI4aFnc9kmGESlCQTPu9UIj3w3I9wA/JI7KxiSUo7Eh6hgBUgbngYDbgJABJxYCXBeXo4i4HOdRz3l2dgysI47msANkcB1jfr5VfrM6bmMZEeRGcEg8B6eMI3nWCeC6Vj8mEVguKaogzgehTw4iizaih7ZjURxpPIrIuiCCsCmxE2dwnsF5xvw8l78buC9jfh8uz0drPk7no9Vnft3RRNSe++WjVj2TqhZaba3y/BQPM4icWjGYlHEbzg99L7RIHqc87rv15z7z279Xf+7LfVrg8UweOW21ccq6zge3M9FkxIRyjjBz3/ngfi2w3BZ4DI9lwtoC15VA5rjMba2+LI/nZttyvlKuxESa81zH+8wPIPxGQ+Ks4tAd+ZFSEp9jBucl2iXO8nzwGeUB3IdThpwbJwSfYa6ZBZPFTCYT/+WB7u5uwpudmNQKIXDZzyLC2Nnes/8KMVs/W8Jsc+0si21TRPSV18rzz0dLhzjFGE7noyWP5Ri6DvIK4mqapCq486BRRaQYfFeTUbh0cKB/c9Wt9n39fn/J+MjYqTNTpTN03aRGrZmcmi4v3nvgUD7T1jG+boUxVrTDpJp1OyuVoaX7Du5kopp1nKZwPdts1hsdiHwX/MDTMa9v6mZdFUbRqgeG5wjVbhJVSi6VZvhNAumW7Z/5yLcf/fhEaexPXnrpsT/Zs/+5D42N7jmv0Zzo8fx6NZfN71+zasNdp5967p9vPPX8/97T0fc7ptr2JSesv1gaNkpEWMgP+LNr1xbjhd2P9Rwa2H3xVGnkE4NDE+/DSxPjmGM3fLqn0P25TCLYvn79+h+IDP+AKix0X7DAf4oFZq/s/xTRC0LfrhZA1NTHDat54ombZnp766O60PfrSvSaZmgHk8lM3fXd3v6RsYsefuLFq//5i/+86aGHvt6NqKx69HoEIhVAdNFFFwUsE0/uHuPpp3fXO1Lpgz29PfdnM9mZhJkgQYqmCAUR1pDCIEIgguBIJXmuT1EoUUZ4l7gO7YikhkxEkQYgrEwOjyaUAdoi9HkD4IzjMpwbp7JVnteP5bwZuP98cJ/5Zc7Pr2PZ8qh5WE8mDdyXwf25D2xEcG4EIxDXMRm0QF5jEoJX4278utwAlhueAAAQAElEQVQBkZ2FC/I6Hy0S2UqZoLTyb5by2Der57qj27g8H0xCW2XOO9DNBTjP5IjTFuaXOR+vZ47MvlWZ+8RoWtQiiVzmfCvl/PcDJmzfrR/La2G+Pq26Vtpqa5VbKduLbR3g4Yn3jfeS95EjjBzhM00zjj4ygWPixn9CKp/PE79GLxQK8Z+S6ujooM7Ozhj8ir2FVh23M7g/j8tjPMvh/5sVz8Fnh+dlHdjurBuvmdfOJK9SrcTRSi5zu4uz4/serrMA11f0BrCc7wXCp9UH2fiHy3yeOeUKTrnMurGOrC/rzzZg23A924lTOXftcVlVVeI6tmVrPJdbecdxqVqtxr/4xnPMB/fhMqcRHoBDBmRzHetEeJszmxIpqoK3/TqZhkGGoYPImpgXPWQkiCgplKjbMCI5OjXRB3uuqzUayy3bo0rdUkdGxle9umvXhpGxg7mBgSnF8cYKY1NDS+tOY9XIxNC6IHAxnsUpioxI03VD6ersnlixbOWTq1av+XKh0PEFoWhFQUakkkEJIxP09iwudXf17EW/6XQqnVCIllarlfW2Ve/SNKXW3dn53IrlKz/X293714W2js8sW37MnWec+c5nzzjuikMfec8npm666OMNvsfSD/jZAuL69W/vXPkft29532u7d75H0dSObFt2B0x175Lu5U93dS0ZvOaaDzWwB9EPKHqh+4IFfuIWwHX0E9dhQYGfgAVww+LfPI34/5t97rnnjl1++bUHF3Ut2ptL5/YjAjoQRb6lCC2nRHLN4cHRUw4OHDzrHz/7j6d+7a4vrH7yyfvad+3aZdx6661ven5QH3Wcv7zS27fo5e7urtF0Ou2QUIjvkEJRCTd9CkBYZx2QBKGThFdYBF8UE9kQxPRosNM6uq5V5rajITHJ/Dru2ypzvoVW3Zul3OfN6rkuJtdQmCNLAfRtgevnt3NZzu2vUGAuIYjH+L5PNiKuTQvRR6Sct5kkHoFLTBwdz539zmgrBTFxW/m3TL14zPyxjutSqxznj8zjYB431oV1cObqbZBqi8EkG2CCZyPl75i2MFu2iNMWWm2tlIlWK/+d6esElvu9FUAwjkRo36rP/EiuDQLtwKZM5FoElO3NBJDB+yPx4MHbomBPVFWdJTsgoy1CijcJhHNL/Do8l8sREzQmli0w0SyAoDKYkPb09BBHH+ennO/t7aVWyvm+vj6aD/5zU4zFixcTY8mSJdQC1/MYlstz8JysC+vGOvMaLDwEMHFtgdfOa+Wzy+C14sjxUon7M+LC3D9cng/u3yrPdTmStOrnp2w/JtqsG5NwJvIaRzkxqRCChCKOjG9leDzP0ypzKoSAflH8QFOpVIj3jvtwX25ncJlT3jqJG4bEPQREDFU8lsmphAxJCmRpmhoTV9PUwTAVRGAlCRERiVALIy/v+M21Bw68ekGlXjkZb0LSluN5TduNSrVyV7lWWv/iy9tO2z8+vuKV3a9uePSpb58/ODpyQdNp9glN6EzYddUgTTGDbKp9ZunilTtXrz52J+6fI1EQebqqSv7+raEZlEkkw8W9vZWujvai9L3k5Ojk0uJ0qaAKYzSTanusva1wx4pFK75y6QWX3/ae9938jasuevfT77v2IwfPO/G8MhNWIYSkH+ADe4n7D9xv/s2n/2zN01/81gVDBw9d6nr+cWEY1ZIJ/cW1S1c+/ge/+0cvX3vttZObN292f1D5P4AqC10XLPCfagF40/9U+QvCf4ossGnTJvuSSy4Zeu+73vv0ptPPu2/J0iVP4SZcrDWqK+HjzxNqeLHd9C44ODy+8ekdW9eeeOKJ7Vu2bDHebIk3rr/RN6ltasniJXszuVxRCoqCICRN04kgLITjQZGEUCmEI+I2RghCyE43CAKQ2pAilN8K3I/bcMP+vvpx3zfD0eNb5VY6fwzrF0AnThkBiOv8lPMhvCunTFI5ZcBtEglBKhw7g8uu51FMXpkUOiCBIItMYBmO58RkMyaTIKlOCyCX3P7d4Mwb2+oX1x0ZaxPXx+QUc1qY+3XY1IQ+DI4Os34MG3VMPpv8P36YA5dtvBvllMFtrZTzDMtqgJDMwrKaIKHNuTKnXLZQZ6Futtxsvp62SGsrtW0bRJlfwcI2IKdMUJmcMpiwzT8zvHeEjxACxw3kBQRVg+2ZePB3IZlwMdFicsqElEkok69OREmZKDJhZDDxbIHL3MZ9uC+DyzyWyRujRXI5ZTDZbKWcZ3CZ5+T+PJblsEyeh8kqk9ulS5fS8uXLacWKFbRy5coYq1evjlMmt9yXx6pYF6+d7cav3dlWbI9ZW3D0NQChi2LwOWa7fD8QQmCMpPmfo8exPIaO1/RsR14Dg+0rhIiHsn5McLnQGi+EwKUguCpOhRBxqihqvL/8VQleC1/fcae5f3iuuSx0Y7LKYD05ZczpK4hUVZBhaMTklURIqiYAokiGRr1eXTQ1NX5NsTx9Y71ePskLcHGRMhqRsL3IV33prNh7eM/mvYMHL9x/eP8l+w7tv744M3MFlMzqmq6oQiMhVSKpBSkjN5nScsN+U0bDw2Mn1CuV66FRp6YIzdRUMnSVcIcju1HvGR8ZO2VseOzE0kxF9natvOfcsy771M03/vKnrrviY3feeO1HX9u04fISv8GiH/KzBffiL931pcL2e589plwsbnYd992242zUdX3nqadu/JfL33nBfe9730cGf0jxC8MWLPC2soDyttJmQZm3jQXWr19f3nzx5l0rl409uHJJ6ovrj1nz71EY9I+Oj54yOHD4t0sTpd+rWMWLKUG9iLR+xzkSQkg4YHfNMau+3ZZt2ytIcT1EG5lwsFNShEKaqpOiaIQgKYVBBBIbAhGxk5IggJwy5ue5zOC6FrhM+LTKr6evy3q9ThLneQynjPn5+eWj6zESYyMAuTn93qx/axynLXA/qHjkRwGBV1WVYKc3fM+TyQfbyEWklMFEhMF5xvw2Lr8VuF8L3KdF/Fopz8N5Tt8M3MZgGRyFZXI0vx+XGY1GI9afyQaX5/fhPNfNB9exzPl1nOe5GNx2NLie1xDggYbtyDbTQEQ5SsrgSCQTUSaDLTCxY1LIYELFJJPBeUarnVMmkgwmlUwuGSyP5bL8+WDyOx+sB+8j7ydjfp715DrG/HouM7i9hVaZDwjXccrgep6DdWG9WHcmr6tWraK1a9fGZJaJONuM94DtxHkGk1q+1lr51ll8s5TtyvMxOD+/D5cZrbpWnmUzeAzbiPVj+3PKZV6HxIMp9+c+DK7jNbE9GJzneu7D8lkenxH+vm9Lf65jcF/uE0Emnh9xnyCKcPOIUODxLRDqiPgaDfFvRIapE5NX3VAxlZ8eGh449pUdL19Vq5SP9VzHJAqn1m047o72jvYRI2n4Ta/Z/eqenRc/+8K2Xzw4eOj6cq1yeiDDXswlbMejWs2icqlO5emKPnR4bPn253dcsmfX3g2BG+DYZAokQ10VUhi6SgoJc3pqZsXA4aGzGzWrrb29+9lLL7nuzxefcuzflFa5j75j0+Yh/gVYgfsllPuhf6SUSiajdstm/Z1Dhw78zuGBA+8Gw/ZBhr+yqGPtZ9NG++4zz9xcxzzRDz3JwsAFC7yNLKC8jXRZUOW/2gLfZT7c5CQQXXTRrcGNN/43R9MyY6GiPpHPZb7S2d39xUw288rw6OiGnTte+ZAwg0/8zWf+/KYtD3z52K0vb81v375dx81UPP7441FHpm2Pqim7FJXGBXsUzCmEQmiPfyGJnS1HL7mOSFAUBWgL4zTiX34CwjBAOZyrD+M8t0kZxnWctsqcthBHPEEyQ4oohEN7A1AXYHwA+XGKfDiHVl0YjwkxNqSA29A3hKMMkUbQM0JdJINYhwj5WI+5Mucl5oiBNm5nUPzqUhL7KqFwSqQovO4otgc7biYhDCaGTOwYXM8kjolIK2XbHQ1u5zomvC206jhl8HgG51t9eAyXuZ7B8/G8DH41zWXL4sing+iYg9e6Hjlw5K7rI+9D94A8z0edi7KHdBa27SCyaiOyasepbbvxeH/uT6ZJ7A+TEm2OjPKreiY/TCaZCHG0s/U6ndP54NfqHKVkdHV1U2sMp/OJKEcFwSrirwBwykSQCR9HCFtgQqrrOjFYF04Nw0TkLkGGkUC9eQSaZtAsdKRvDlWdredUVTVSAQ1vHTSsU8VDC6OV5/UzhBA4C0oMbmNwP26juY8QIm5n/UzTJLYVr4Hw4X3jc8PgfeMyE0Amd1HrzCJlm8/WRTi7EiNf/+G2N0Or/9FpGIaxDNaHbcsPAwy2uWG88aWMEALnXsT9eY7XZ8WNAecA/8ZtfA75775alkX8wNKak/vzfLwWHh/h+my1zdZHuDcAMWWNSKhEuqlRKpUkoRBFuDYdz06UKtN9YxNjfY7nJEMK3VD6EytXL97b1VuY6e7pcPOFfELTlN66VT3Gshu5erOm1ht1YVsOWQ2PGnUPwoxqd9fSV45bd9y/Hnfcur888YTjv9LZ2fZq6DuYKhSCAqLIp8gLwmbVdbLJwo5FPSu+vHrF6n/r7mp7bhWtatyKe6vgGwEv7IeElFI8tfep7Kc/9yfnPvjEXR+598E7P4R7TEdv36L7Vqxc/ZVMoedF/p/K3HTTTazUGzf7h5xzYdiCBd4OFsAl/XZQY0GHt7MF+Aa7efNm9xMf+cTUWaete3X5ysWPmkbiIRkFT4DhgpgqntW0T3lx24sffeTBB37x8ecfuOLf7//S2quuuiqRzS6ehiPYqwhlEA4mZGeKFI4kwpJxLxUSroYoJoRwhBGTw7mUnRRDxk4qJG7jfAtcboHrZvPcjxGRhKwIBDKKJMWOjuW0wG0MLnMKzBJTjGjVIT1SN9cewfkzYn3j/Gz/eH70j9CvNRfFK5P4F0Ab95ESa56twfqJ4OliAsQkhfBh23ieB4LHZM8C6Zt9jc6OvAUbr89b+bdKuU8L8/swqZlfPjrP7Yz5xJm/NtBssi5WTEAtkFguWyAX3JfRaLCe/NcT3JjE8jqwHFJB2kwzEX9/NJdrIyY2nZ1db/geKL8qZ/T19RGn88HktROv8jmCymOZ0DI5zeVyR8goE14GE9IWmKAmEgligtcCkynGW9VzG4OJGGM2b4C06jGYTM4Hr01RVFKxxqPB/WbrZttn+3H+zaEoCqkgtZwKIdh0JIQgLrcghKDZ80NHPkII4vWwrmzzarWKyGAtPjdMAvmhhAlgC9xnPuLzymd2Diz/aHCfVh3nGVzmtAUhRGxrfmjgPeKU90IFWRdCxGsRQsR689j5iCvxjxAi7se61mq1+Je3WH+eA83E6RsRUmstXM95TlvgK41tp2oKKSpsh+sO160Syijhek7C9V3yQ1eEMugaGxu6SDdEbyqdNEzDVPBgZhZLpUylVtEAWeZfjMMZd5yQdDVhZ7NtO5cvXvnlk0884c7TTzl5N0k7V5mZPt5znE6eTVUUwq3Hi8JoIJ3MfDplZD7V07nkjivOvfHl3/snggAAEABJREFU91/38RKTSV7Tj4J7t9+beuTJe06499+/9N5Xdr50S7lUWqubxouqKm7r7e6558Szztz54Rs/zP+zAfmjzLMwdsECb0cL4Ap7O6q1oNPb0QICUYKNG6+2rn7nTaO/+IFf2fl/fuePHjl22bH3m7r5dOB5kzKUK0QUXdBoWj93YPe+a+/b+h9nbdu5LSdIGcHY/kgiyhGFMkAkNeTIJYVwVgRIOKYABDaAc44ALs+mEmSPnRGn83F0HZcZb+gjIQPEVXI6J6fVh9PvBjmv/3f2C6EvZB/Vh8cwuD+ndNSH644Gd1EQeWWQILhXrB36hiDGQeCDCLqIYtogjU2ybCsmtXacWnGZ65hE8vdJ419aQhuXm3PfHW3gtX6rzOl3gw1S7Mx9l9R1XcztIaLqU+ADeGUfzj1U8Bqwn8RQVZWYqBmIsjFJTKfTxBE4Ji9MYph08ut6JqQcKeXIKb/2XrJ4CXF+8aLF1Ne3CGS2N/6TS50dnVRoLxCPzefbQVBzlE6lKZVMxeC/32mCDINggFAaxPMa+mzK8xvQ43uB+303MBnkdl2fJa68vu+Glg24D+ffCoqikgp7vRUUBbQHYLvyueCU67g/py1wfaudz4lu6JREdFFRFWo0G9SKvLb2mveVH4iYFIZ87WEfQyB+CEM6m4+IUwaf3/ng/W6VOc/gcivlMQzWi22Xz+fj/ePoayJhxmtW5tbFfVh3HsvgPNfNts+un+v4/PFXB1j31lysP+dngWsQurfyIa8L1wzbQ+L6mYWcu54kdFBI4DrDwzZSnkfgdhVJoQpN09XFU9MTV/uevTQIQtNxfKpWGjRTLFGt0ZCOa5MfeDKSIWmqQe35zsnFfcu2nX/2+d+eHJvwtj3/5PH7D+y9vFieOR/XTyH0IzX0BFGgurqWPHjBhVf80xkblv37n/7+X+8899xz+dW95DX+CBCf/eytqZ1PP77qqece/blyeeZ90PFEIdThM88+/Su/+L533P4/P3Hra5vP2lwTuGf/CPMsDF2wwNvWAsrbVrMFxX4AC/xkuvKN8f3vf3/z9JM3vXbWhRd86ZwLz//7fEfHk9VavWtkYvzmSrXx0WJl6uyJ6QnVdu2ZQIa2RKQ1AmkNQh8OwSE/9BCgCEiKkCRyUSRJghS+FaJ5EaJWvpXymPl5iCGOgnL9fHAfLrfSVv7Nylx3NLg/g+vnp5xvgXekleeU+7bqOM91DM7DMRLbQ8I5wseTiigRQ+DqjFDHbYgU4XW8Ta5nExzVLByLHIZrkc3pHGIiO0de2fkz4FQxfpaQMpHhCDinTBI4H84RAQmjYV+hg3qElBqmSclkklrENA9ywqSUCSkTUP7FopUrVxJ/D5N/qWjNmjXE5RUrVtCyZcvi357nvkxiOXrK45ngppJpSiSSxH9KzQBR1FSdFEUlIbBwKZjJk4K8qmqkzoOGPBgH8RhDN8mcI7MaonwMjpoyDBDZBKKv88Hr4Homp98NPIb7teRxejRUVY1txPWcnw8FG9kqc56hqgqpGNOCgj4tsM1b4Do+K1zmPPd/szm4nnDN4M0GmaZOhqFRhIdCGw8w/NDSeoBhMmvjwYT3e3avfQpx/QVzDyS89y3weeQzMB9H17XK89PWeA17wKSV95iRSWdiG/E6GK01ccprbKHVxvWc5/nL5TLxOlhPLrdSCXIagajy/Ix4bpRDXCuMCPeQI8B5DsOIhFBJAJIEhagjBXunGyKdzqipVNIol6bzmMuoVqqiVKxSpdKkeq1JvhfArjrl2jKirS1L+UI+wlkewoPY0LYXn2kbmhi+ef/hfR8bHx99Z61e7bYdF1Fvj+oVl6LA8AptPcXf/eVbB3791//Bba31R0jFli1b1I/+9kdz/aWJY0fGhi/d/sq2W6q1amdf3+IXL9t85f2/8ZE/2rtx48f8H2GOhaELFvipsIDyU6HlgpJvawtcdNFFYW2kVs0phefNZPbf1q1a/b9POH79X3T1dO2fmBi/fsfOV/7gpZdfeO/hQwfz1VpFsOOB38aaIjhRl4LARerFjpcJXASCKuFgjsb8+vn5Vr/5dXGe5cCRcXtchkxOW+D62PGBuHGewW1cx+nRiNtjxxlB11lwHRYSE27uf3SZ6xitPq12LjO4zO2ccpnBDpxTBjtyBpOC+fXcNh/c1gL3V0GSeAzDAIljosaEjMlbKpWKiWhbW1sc7WRSya/n+TfY+dU9A86ZmJjOB9dxG/dl8srkJIfX90xqWSbL5nlb83PKaOnJa2Tbzgevncvcxvpzf5bBejM4z3VHg+sZrT6tPJcZuv76q/5WvpVy+9Hg8Yz583CZ+7VSzh8NbnsrHC1rfvl75Xkelsv92C5sQ7YRg20WA+eWhMD1E3Bz/ICRyWTI9wPirw8w+ZsffW09qDAJZJvHMvgamXddcP3R4H5cxynjDTrMjW+1syJ81uYTWC7zWriN8WZrYpkS15aELkIILEvExJXXwWs4WmeOsIYg6mEY4FoMKWTyCnuEc2jpSXgIEqRQKIlwK6AIRDbw8cZH0YWqGarvh6JUrsjp6SKVgEqpSo7tkqGZMXTNAHk144cDvmdFkecXS1Nte/bsvGb/wV1/OzU5+n5do7VCiZKu55Lt+lRvOnjIDIlItRNGuorMj/wDu4jtcrvW1hMuklH1vx88eOgz4+Njv9LR2VVZv37Dp9cdu/4Li3I9O4VAdIAWPgsW+Nm3wAJ5/dnf4/+KFUr+DhdIrPPx93+8dPyxZ+7r7u58zNC0LYV8/rau7q6Hc21te0kVZctu+A2rLptOk1zfpQBORyISGyFqEsEZsdNpYb4j4nyrnlMJJ8fpfHxHHZxhxJhzsNz36D5cZnBbC0eXW/XzdeA+jFYbp1xmcJ7B+TcDb0irnvNHO3Me2wL343Z2/pqmEadHg+sZLXJmmOxsTUQ1EzGhYVLJ5JJJJpObFriuRWg5ZZhzYw0Q3hZM5HXdIF1rAcRQ04kjoIqiEkMIhZQ5MGHA9hCBMMQpCSwTQJlAJrAlJASP04jHMrgshEJiDlzHUBFljefm+eegQQ8VUVoNOigKy9BIjfvp1LKBBlu1oKoqzYcRr4cjlVjPHMnlcdy/lXJ+Pnj80WWua0EBs/luAKkgBgwRp5x/M3A7g9s4ZfAZ4JTreI4jc2JdXN9qZ915jzVNjaPs9Xo9/v4rR91tRF4ZnG9FYIMApG8e2ePz/Vbg88ht30/KevI54gcb/voHp3y22H6sL4PXwf1Y99dB8UMgl7mN52utgXXmutfnDyi+X0ik8b0jQnkWfE/xQVJ9rI/XSKQQnzlJAsdPIVQT/9WAYqlC4xPTYma6IgM3crOptsFCvmMyl8k5OmzLYzRFEzjnMSMMIhcPBnWt3pxaUbenT4nIOT6MnEKzaZlNyxVN26N6wyIPDw84xpRMmU5Xd2eF1/vDgKOs/f1bE8/serBw1yNfWvv0l++75Mvf+MrHJ2bGr5aq6OntW3pw7dr1d6xcccxzaxevH81ml3o/zDwLYxYs8NNoAeWnUemfYZ3flkuTEi/7pVT5rwjw/5zg/vvvN+8/cMCMU84DW7duTfAvENz34n3Jev2gQql045hFxw9uOvvMl1Yfs+YxRAgeMxPmTj/wK67rBB6iFMiDvPoUxqQ1QBrCATFmnVAE0vndAL3oO8EOcA4RpxJ9IA+eiPuyPE4ZnP9u4D5vBR735m08J4Pn/U7wBh89riVrflurrtWX29h5t5w+5xlcZjCh4ZQJAoOJDKcMzjPm57nMmD+O8y2wLAbPQUKQgAJIiEEUl4iQivmAx1YUlYSYrX2zdnrDh+3Tqng9LwTGz0E5QgpVEFCNNBBW1pvBee0ISdVBXGfJKNfNtmuo00nTOdXidLbt9TyXvxMYg3mOrldBaI7G6/op9GZ5IWbXwm1CiNZi41QIMWsrpHEF/hFC4N/Xf3j/WyUhxJH+QnxnnvuxfvzwwvMxUeXIZbPZJMuyYnCd6zIJ84m/U80EsYVg3tcI+Px9N/CYN2tnGVzPevDDUVs+T0xg+YGJ90QIwWq+YR1cIYSI7SfEbDvhI4SIdWYCy+SV1xRFfH8IjrpP4OzgXiGBKJK4j0QxOB9JlHHth1yP8GsQSPK9AKS+TsWZUmQ3vbGUmX6iPV/42pLFy77R2923I5vJVCPMg+lx5pj4QobvkwLVVE2qihq0CfI7iLy061gK27dp2XhgCHA/k6QZOhmmRomU3ix05Us098FeCtwnta1b+xNPPbU3++STO9u/uXVr7z0P3bPytrtvO/GLW/7tjM985W/P+dt//aML/+qfbr14YHr3JVseePzyRx599Lpnn3vqlpdfefH99Wr1aiFlby6TnVm1+pi9a1cd35/MdBjTzeaSg+NDa//j3v9Yy/Jwb17y8MMP9zy8bVsH7tttOx56KM33bibEc+osJAsW+Km2gPJTrf2C8v8VFhB33HGH8vTTT6cqYSU3Pj7eDkdU0CYnO5RMpuBrWodpmp1wLl2yKHu0etAdGdmuhEddkRF12E3HaEvmx9KZzLakkXhYUbRdURBU4Tjh/3Czh1PwGXOOM4KjwU0ehFNS/B+cTwSndKSu1c6t3DYHbo+Ql7CIRHQPvooYs/UR5IUocwqpktHKc8rgujeC52WwjDcAc/DPbB1y8aSzhJVAmKEaKmd/4O+IAQVQ8bp8FOKqCEpGWB9DIs/1LczKl8RtDDm39lZ7KxWYQQhBHPmM8zT7EQIlYLZEJIQg/sz+yzmK64QQJIgwXsQQREdSgTxDYlEMFEkIMQcuzUIIQYQfBR5eURUSSEkI/ADICyHidlTEaSSxHyAIER5ccBbIti1ErFyKsEbiOBcgFHTlYUAsV5kliCrkq6oKYqGSDpLJpIihvSGvUVw3R1x1QyMD0A2M0xSMbUEl5Yhczs9GcRVFQ2RZjRHPpaikKhgzhyNjUBZCQMYshBCzSxQUf1BEWQAECP6HiJDGoCMfIV6vE6KVFySEONKnleF9iHCGI9iKW1XYAh2Jz0iEetMwsVYD50tSo9EgJn9MsGYJrE2zBNYDifOJrz0mnAGihbgg6bshlt86q5hnfpnzrbEsj3Vl+2fSaSq0t1Mum4vfAuh42OBzqmBdsQ2FQoL/Q1lwHuCxDA19cV8h1p0JtxAC+gUgpiFFWHsEHSSumTeCiHXhrwdEcRtRMBdd5jX6nk+u45LdtClw/CBhJF7ZeNoZ//yh9370L6688ro7Cp0du1VVafqBQ4oiSSgsLyQJ4ov7V/xLgwnYVyVBgeuRA9Lq4WEghP1YZ5O/Y51MkG7qUtFFI5vPzPBD/Vfv+2r7V77yL70jIyMrJiZePG54+NWTx6YOnFafmTyzWq6eF/jeOwPfvwwvoS7TVONSRVWuFCr9fLVe/ODExNgvjY4NfxD33otVHMx8W/ue3u7eF7q6evtt2zdcN1xu2/YJkeec7truOZ5ln9XwGqeXqqWNpdHBU/tHDpx4sDG9foBniMQAABAASURBVMeOF9aGYXPpbXf/a89tt93WuXXrlgzIrPFmf6eb17KABQu8nS2AS/PtrN6Cbj9pC0g4CJBVzVf9Dr/uLw5EsLzhOKuk21wTIcXNdLUVeWtdCtei74owFEuDUPaphtmRSCs5QzcNVVP8tnT6UHtn1ze7Cl1fbdSbB5u1puu7PvmeR17gI2IRxgjDADQJDJDJi8DqkeLf2BFLMEMZt0ZxLsS/nAvhyMK4XqBGiSFJRQ3KEUagXQKEFhIR6md7S3gKiboYaJdY69E4Mrck6ABgtGSwbtwIJ0YgywJQpEJxSgpxHr4PZQIkamSc0twHJeQERiukKjraoe/c/GggIQQnmDOChtAXegdsG5A+bhJCoI3lCtIUhXRFJVWomENQ/B/ahRDU+sREAf3iFPUqoKCxBe7ZgsJtc2jVzdoFehA0xyBFFaSoCgmFXsdcZ4FUCPyjCIqQRESxpUNeH8oEPShukxRgPY7v0tDoMJUqJQpAZrktxH4wCPIV9GWoPCfKLBoiSQgBUSrWP0s0FUVBWSFVVWMocX/uQ+g7C2W+LLSLuKwQjxVCIRFDJYFUmYOKVFUUisuKIGSRlzH4K4ZchirE4DyfkllE2KMI9bCZIEKGpFBIopNASqTQGyGOlLm9hVnd0CYkYYOJZeNdCGQRMYELQSjj/YE8RQH5Bulj4qjCDhHamPwxieW02WyADDKBdckD+QpA5hghHh6jIKSQESKdA4+fjxD1XG6lnGfw/FAs/uE2JrBcx1/RaM+3U0ehQG1MYBNJUpVZW/JyCEti8slzS+hKhHWSQpxVsJYA+jSbTeI/nRWGPuqjGLzmCGfkCPg6jygmmThsRCiHWJOLNzysH+sU4WFJ4hri+rSZoO6OLjuXzLz0lb+7846Pv/+392SzyXKz0TAd18oGoQsRPoVINU2hdDpDCTON6yxJgSOoUXGoXraIfIFrXSUmtFn0SSdTJIQgoQnMFlRAwMua5a5Ro+CciNRrbLf5gUpl8lcnJ0c+PjUx/JGJidGbJmfGLyhXq0sanqdEijqVKhT2di5d9Goyn6xOzYysPHh4z3EjI8OFhJaeOPu082+/6h3X/NUZx2/6XFrLPptNpkeThlFThRC+53bYTv2Ymcr0KcXpsQtLpfGryqXRm0ozE+8vVYsfdbzqh12/cYu06Vo9EVxct9XjOzqSXbfccoZOC58FC/yUWYDvnj9lKv90qPvTqiWexNWHHtqRvv/+53IP7diRPnjwoNHd3R1l9ezUoq5Fh0zF3O3b9s60mX6Z0zCReEX15UtaSNv1SH8xTIhXMmrwquYl9gRV5aBdjQYzen3YpNyI2WYO5JLJp6NAvhoGYdGDY/FBXF1ELnxEX0M4lgAO53XAiQYhcTmCN5NwSOzshGDfxEQqpAjkByU68mGCBHB/hkRewskxuMyQqDs65bqjwTK5rpVyHkNBSEBfY5mSUOAfQnEW3IEHQFHuH2fn8lw+AqwnQl+G5DxIQRhEWOvsermfEIIURYUznCW2KsiIAsePatRxG1++Eg42jEH4vN5HHOnDY9BEvOYQ83Ce67gvg/MtCCG4+TsAJ0wMRRHEurGcAHvFee7MKYPn4FTOrbnVBkNxdg4SugTEREwokiy7QaMgr1PTk9S06hSApGi6SoapkaoqJDAnp6qmEpMyXTfiVIU9hIBkGB+mJNZNCPRHHRLisqIQCSGQVwBOCWUJiBgKZL+O2T5CzLahA35m80IIjFfeUBbiO+sIHyEE/uUfEfdne7BdYDiCBG74nuAxb4n5o+fminBtcP8IZ0kIEdvHNE3YTyUPD4i2bRNHXjnqyuCy7TjUuvb4+mOEuAZDnBEGy+J0PrhuPnjONwOryPWcGoYR//m0fD5PeYC/TjB7lmAN6KooKvTUYSuF5n94HpbB58xxbETnbZybiJi4HtEJ1wzuJRQD0c+QgXPJ7TxWCIFxFllOM4bj2diGkBKIjhY6Cs2enp6m4CcQTOxaVoooatc1JZvJpinXlqFsNkWplEk6zp7vBtSoWeRYPh4UjRBk1gOxxvOIIE3XCMuAFEkq9/UC6XtyydjY+GXbX3z+JpDPkz1yZFs+90pfX8+dixf3/nNXR+ff5Qsdf9OWzfx9Ip34J5mWn8/k9bva27MvNBrV5p69r540VZxahPXWc7ncoyduOPnPC5nO21NqcltKD/eSXdmtBYmXndB/UjX1ewyKvozJP2sm1H/SE5l/SGVTn8rls//U09n5pe6Owp1t7YXHsrn23QndKBmq6jXqtd6J6emNz784cfmXb//CNV+74ytXfeMbd158z/33nPWtx7+1duuurZnt27frHJmFLQUWt/CzYIG3jQWUt40mC4q8LSywe/duuWSJ5tPaDtcolcTQ0N7O8ZnhU4aGDp96ePjwOpfcXtxIzXPOOad57bXX1q8999z65s2bay1ce+61daIuBw5LmGaUz2T0RWWrbZmUzvK0TPdpYCWBlK+WKpWh6WKR2IH6vkc+om8BHA87rDCM4t8KjkIJZ0VwNoRUEooUkYjLuJkilbCZBE2KkAeRRawjApmVMkBdiDqujzCWxwMQwLJDOLxYNsoRnH6IlAkkgQS1IOblCTIFAAkkUT8LnldS1CpjRgkQMNsO1fAzm0eLhK78g1QCEQNEI+Lx0AEOlBRFIUWoJISCebBOHg+XwW1cRyQoRN8AhD7CWO4vFBXVACnE/Wj+B3MoQpAGkscpRBGDUMc6MFgOpwzOMzjfQktcBFmRZJ0E9oCwbgCNkgRWLOK6EDrN9uP1ojH+me2BBaFnRBSvl/eG+4QgVi6ialUqI+rKZ0BRWEPes5CCIMB6Q2rpEqfxTJCJblgGMe+AuYjB0wnUoxI/AmCbzGK2bX4doZ3LAOYUQtDrH4ksA+pidbNRTkmcUqsb95+DEIKEeCMUlHktnApIm/2RJAiALVlyC5JtAnC5leeUsFZOX98Tgi0gCePFHLhitp1tNgseo6gq6YZBuA7RRcYklQkrE1jbtmJCZztIXRBYkFsfD4+zCGK7s+0ZTALfDDwng9s4fStI6KlCFyasTFwZ/JcIWC8+v7GNFIU4T7AZVhf/CCFivbnAerDeDM5L2EpCLs/J88fAtR8AISL3AQh4gIdiH/cVF2SVz5XE9cv1HInlNsPQKZ9vm+nu7ixjDglQqVHv0TSlYIDdZbIZRFuTsKEOtQRs4iNi3Yy/coH1NDOZTDmTTdc0ENVkwiRd1yAigs4+4R9SFTw4kKE7TS/ECXw2CtzHAzd8JmloeN2f3b5y5dqXjzuu69ULNl2wa9PGC/a2K+0Dn7jxEyOqKtqef+GpC5584tF3DQ4MbHAd10ynMi8tWbT8jpNP3vjIWade0n/llTdXLrvs/c2bbvp4g+/Bt1x1S/mmzTdNv+c9Hx778M0fHvqFd//S4Iff++HD69eccnD5otzeJUt6d7a3d7yYTea264rxIpH2UhT5O3Cb3CUisU8qdECVdCgSSj9ROCZUUQmagW6PBWtnZqonnHvuuSu2bduWhc0FFrnws2CBt4UFlLeFFgtKvG0sgKfsaMOGDd7mtWtdRFw9vBgDkVQSmqnlDU3pijxvWbleXvf5z//Lyf/0ub879jOf+avuz3/+b/P/+q+fWvJ/P/Vnp3zqM39xxr6hXaePTAxsrNRrGx3fPYnC8Bg/itZUi6UNwxOTp8goEKVS0ZqcmgyqtSq5HjtQlzw4mwDElaMoARPMCIQBbkVKwf6AwI0oxD8h6sEBUCdRFwEh6gOk/ixwV2ZnhVaUuR05ENQI42LSymkLqJfIS3aIcH6ElMFlThkSc1I84Sz5IinxEwFz6RzJ4DGoeb0esmTcF7WcQsYbylyHuVkvZGMnyU5cEJNXogiVs208njCa4rowrocuhI/AJQynLwGU4rmFEMRyIJCYPB0N9kAtPQif+XkU4x8huFecjecNYYNYH+wHEdrQLsTc3OjBMlp9uAs0Ri1shH+hFBHbAvaNENWLEFlFBfEYJhJNvMpmoqEogjSQgQj9AhDXCHNyH8InlgcZXBeBiDAk2x3yJcDyZoHOb/iBrnGZ01lIyeeJ83HDUf+w9tAbc8lYPvKccjmGjGc7ahAJwTIxVs4BHXgGIfhfFFAvY2DfYjmQ+z1SXuvsGMyJsTzxbBkrnZtmfh/MEtuU9wEjSIUtmSRqmoZLMIyJFxNAtrdlNUFg+esDDogtwwVBY+Lqz6Wcn0WIPZsPnvO7gXXkdk4ZrJeu6yCDaWprayMmr4lEAoRPh91whoiQihg078NjhRDEsizLjr+/y3rI+JqJ4npum48QZycCQhBYL3DJATn3fDe+PwQoe7jXBKFHJEIQUxGm02aIe57y+a23Jqamxo8RquzSdVVJJgzop5HEGfQ9n1zHIxs68AO2rqm+pmuelJHUDR1ydNhaQKYkviQIn6SZqptaehCtL61dfNqjVkl9+pc/8onXrrnmpqFzzrlsauPGjdWTTrqsuXLlSofvtzfddFP0F//yF9lXd71yztj40I2V8vTljt3sTiczM309i5+75LKrn7jh8veNc18h4i9cYJbv/OG2OUSYw9+06SZ748ZLquefv3n60kuvHeP5b7jhlsPXXfcLh2655YMHbr75g3vfe9OHdt988y/s2v/a/j2Tk+UDBhnDUiZLBB4OWbqqqkaj0dAxGxaJfxd+FizwNrDA7J3jbaDI21aF/x8rxjfKq95x1dj6Y9Zva+vq2JEyEyOOExiOVT9RiuiGyJdXBqp+ik3qOidyz4+i8P1SiA/CU74LzuNiz3ZPtprNxWHgJV3XM4rlYmepOHNCRHIJHEtUqZSqk1MTVGtUyXYtcuFkvLkIUIDoYhA7zQhOSgIEEi0hOgJClCUQAQHKc4h8iiQQMZFtAX1AUKO3cHgSpGA+IjgrGZMKSa2UwBok+qEC2bl6yJMM1HNbhDEx4vEhujIipAwe8zpm55CxLHSgkMdCVhQjoggyWBaqkZfEdghA5iAhdvBMTIUye+ke6YvOLT0ESCD3UcSsr+F6PsZCCOJ6IQSmhTToTvgIIWK5Qoi4nfsQPkIIQgNWT/jwGKiMEjRHefaH9Yx1gM5cw3O1yhJ1Ee8FyKaEflwfgrj6voc984EAEXefPM+dm1dgvRHqQ4iSc3UKVIAeXAN9ZYwI+rN9w7h/LBeE5fU2ifbXQcTjBeoYXI91YBEQhTouA/G6WG5EUawvZCM9sj50jgD5FmAdJNYYYs2M2TLkoj/hI5G+OaIjOswfM78vtD3SR+KMzAePmcXsXDyOzwoDSwIB0+NflOI95TrHcajZbL7xKwSoc10X++CRj3PG/RhhfP2F8X68WZ7n5fk4ZXCeMT/PZR4rhIijwOn0LIFF5JL4aw1MrFk3mCjeJU4ZQszuFbexDNbPsixi2bwPLJMRYd85nSWt0RFdA5y7AGctAFF18AjetBvUsOq4zzRwveHMBQ45nt3VdOpLvLaxnpHdUyvHJ4ZP93yOHxZbAAAQAElEQVRnkVAiEookib3keW0bfR03to0QqisUlWzbzpRL5XZFUwShLwN50gyNVE2hZCI1ksu0PX3KGedvBTG1QZAjepOPlLeCOH8+cetn/kfXyPhrp+zbt/viifHR04LQNTOptL18+crn165a9/KazuNnYAcFEPPExP/Tgi1bpIr6o9vmdfv+sqzjxz72Mf+yyy5rXnnlRRObN1/yckdH7iXTNAcRObcee+yxH3mO70+ThV4LFvjeFlC+d5eFHv9/t0C1Wo3SigjgSEISgQdHYXv4+L67LPLds72mdbHdaG5yXTsrwrCZMBIHCoX80319PQ/29XR/PdGe25rtzj+9uHvZvUvXdP1tb2HR/822pb8idPHSwHA/jU+Nw7E0YvLquDbZIDMOCI7L4Nd/7FDhSNhpRXDejADkNnZaiNRGaJMgDtERR+aB8LmAHzu72TaJ/OuQ88hEPB5yZ+si9AuPQDKBgVwJZyjjNIJTk0CEPhHxmIjnRnQu5L4M9IugUwtMTkMwCU4l2gl9CWMIOvDZgl1RI6FvCDIXUIixXM+QGBehXwh4sEfAenDgBS7MR3TJh3MOW3UqkaIqcOABBZ5HEnJaOrCeLI8hhCAF5FcIQa1PhAyD5wkwjgkzExkfDxMB7M/jQ6yL81zHujiIYjmIbDkgPlwX7wceIMI5BEweMJbrI4yNoGeIOu5bLJZoYnKCpmemqFgskoRdWrpqmgb9BMiUQzZ/1xGvfh3foSDwsDYfdg9fB48DJOwZIY2QSgDLgUwizr4OiXEUPwRJ7HdrvlYqse6IZbCuSOP1Ioofxggp5DrsFGbHvxHvDHF/SJ3LR9AP/Zj0QRavuwWJ/XtLQJo8Gm/oT8RjWU9O54PXyfURdJbQj1gOxs7WRSSEiAksRz6FEDhffkxcQb5AwKwYFqKwFuzs4LrzEWXk/WnpzXLm5+fPzW1vhvl9OM99OOUzl0DElSOv/PWBXC5HXFZVlZdBUBY/4g1QlFkSyzpZIK+chjj3IdsYCDiPc8VnzcO14OPsxSnOis/AuWG7NJpVmpqeoJniFPmhS6qhgLxa3a7vXF5vNn5n/+GB350cHz2vUa92BLjOXJzr2C6Y07at+JfboGC4dOmS/YVCYTgII6vp2Jqmq6RAfQ2EVYdMFXlFoSiRNAdT6ezePOUnaO4DGwjGXDFO9u27OE0l+2TNV3774OEDfz1TnLzUc+1cwjAdTVV3KULevnTdsm25E3PhY688lnvsscdMyFB48NatW9UNG85uW7x4Z8djj72Se+CBBwyu/3Hi8OHDkeu6aiYTJiA3A/xIBBa6C5DkWH/IWvhZsMAPbYGFQ/RDm+57D+QL9Xv3evv2wM0xcffddy/p7z9w1uHDQ2eBZJxEJLKJVPKgKtT/0Ig+p0Tq10gRd6ik/GsqmfyXVCr3cBgEzujwyMaXX33t51/e8drVY/uH1imWrQkhygVzyfR73vOemUJf534pwr0zpUlvYOiQHBkbonK1SK5nUwgHFAEhOyaQnwBOih1gCyHKMQJJMTGJo2j4BxSCHVUEZ8YkKSY7cX6OUGBcBCc/i4ha8rBPmDOKicfrdRFxPZcliEicx2RcZoAfHGlnXWbrJGSC2sybg8cxuJ3B+VlAfkw0kEIuQXfYJ3bcEcocIWs0ES1qNIjzIdbBhLEFx3NA7lzogPGQw1+94O+NTk5P0sjICE1MTFC9XgfhC+J1zc4p0V8eKRM+rBOD18jpEWCBEcBkNsT6PRABD/vBhDlAymCdWmBbz5IF/8icLIvnjebswXlMSVgkJVImIm8G7B4iEtiA3aJ4nawzRwbxbIRughRFxG0si+3cIs9MYnjOCHaRsBcjiueJ4v7c9+hyyA86iMJLrIvlzUeINYXxmfMxfhZcjiAzBCIQwxichz3YJjxeQtZ8UOtzVH3cB+Pi9EhbFO9Hq+71odgnnIf4X/TleRitflFMvCX05DOPk4M+Ic4224b7CDErifXmugjzanggaBFYLrP9QErIBUnj88Vgm7sgsJwyeCyDZfMYTlvgMs/VSjn/VmBtuI1TJrDJZJJyIK4MjsSyXlwvhIj3nPu1+mNpXISdIujqxgj8AGVefwQbRPF55r1l3VjfAA+8fF5dXCOIrpIHUuv5LnmItgaRR6ouKJk2CXm9WJk+9uDBvdcg2vnOpl3vQn/VxgN0E9edbdsU+CHmV0jVDJk0k1FbW7ur66aWSCXMfCFPyVSKNF0nBeSVfwExiHypaWqQSprF9ly++Pjjj3sQ8IYfrE1wxRa5Rd3y8DePf277k+96/NlHb7Ca9XVEUZYUwrlXasesXfdId2/3vqSfMXY88sKqsGh1w3YGCKxy//3356wwXDU4uP9kx2lkdT0ZXnHFFT7L/XGAf3H329/+dls6bWx03ebpU1ONNdijLOYW+MwevO9zIiar8CWdjz766LGPPPLIylNOOSX9fQ5d6LZggbe0AC6Tt2z7GWv4yS3nwIED5vbt29u2bdvW8cwzzxR27drFv8WZQl2qv78/gQtba93QfnJafsfMotFoKMkkEZwLbsBKCbfUEVWK/pSuHli7dsO+YtHZ1dOz7PAZJ583dPbZF+/ffOmFe7oWL9mpCeXVMJL7dFUdTqdzMpTRiu2v7DnjgUcfOO/+R+8/+zP/9vcburu6lUw2NWQkjIlypRiMjg/TxOQIVWtFspw6+YFLHE3xOVIHZxTE5CKMHVUARx07ZqScbzksdlqzCNBvFgEcVwwmJnMRtAhEhKNonDI5aQF6gkyxQ5RwikcBpCcCaQhBBMK5NOI8dJhNA4wJY4RcLzEet/iQU/RHAocL14R8xEDFbL8wXmeAdYYgYqwX522nSZVaicqVIlWqJao3asTElftwOyJG5Icu9A2I85VamUbGRmhgoJ+Gh4cRZZoCKWzGY/yW/bDuAHPEZaRhBH1B/KIYyKMccj3bGgiAEHYLAB925Pk83yHbbVLTrlPTapADR8+woG+9USULUSoXBIj3IWI7wD6z+xNiT6LYBgRCqmoq8StWRVVimsbfHWQ96vUaTU1NEpPvcrlMFqKCLCsG9GGdWH8PZNqNCYlHPvIB9AthQ+4Xol+IeUOQVU55/tl8BB1Yj5ACjtwz0Hd2jE+zMjz08Y8gYJncB2ksH/mQATuxLWPwAxbA65WwJYPXwuUINo3LSGfrZu3M9XE57i9hF7bNfIA04Yzw2BZm5UU4YwCfR6wvYsDO3BbGaw4ha1ZeCD1nbRMwGSImsAy+0gPoywR1lrS65GHPmMi6iKJzPcOfi7qHc3J5ju8FGevM878Ono/reSznVVUlkLD4u6+5XJZaBFbFWQAxOkJgOU84HTwGYqGjR6wvvxEIsWa+VkLYdTYNcC348R56fC5AXF2AiWitUSE+r5JCMkydVF1F34BwbgXOcFvDbi5r2PU+nCcTEPEciECHQUSqolFCT1IykRZmIqU0GlYfIsCdQqiJTCYTKao6pyFRS19d1x3DNIqZVLIG4hbR3Ge2neiOO+5Qtr58V/7JP3rg3N17Xrp2aOTgO+vN8jKhSN00TZlMJP1kItPs61syXcj0dlaq9U7hK1qkR7Jen8rXatMriLwlSUVJappSSySo3t4eupB/ZK65Kb+vhInqjh070g8//HDHli1fXPblLf+2BucAqC9SlEiBXEtVlTrW1QQZf8s5sMcCPk1/au9T2fufuL/rm9+8czlkrznhhLVLYbO0ED5EiTCRSLyljO9L4YVOCxaABRRg4ec/yQK4UnE9S4ELV8NNKYFySlGUFG4MOd/3u6V0lg4MDKyAo1j65JMP9T755H3tW7duTWCQ+E9S6fsWCx3wStEOHEdUOjp69ptm+qVjj93w/DXX3PDalVfeNHHRRRcF/+f//B8JgWqtVktGUaN9dLTWrQe60tW1vP/0U8955LRTTr5z5fLVz8G/1hzL6VSFemwimTit4dtnjQ4OrwvDAPf/VMXz7KhYnKTxiRGamBqlcnWGLLcOUmaRB7LkBQ4Iig8ER8DOK4Bzhu3ghFzo6gA2seNhksdtYRQQE5Mg8uGs5gEkNgJCkLkI4H4hSATLjAGFwzlEIJrhHDgPnwnyICGPESHPCJGGqAsolsOyAL5DYyjFQGF2LNGsHIzjPkAAPY+QMd+Fzh7W7WI9TWLHywSWwYTWQzsTyQBkjVMXtmlYDSqWZmhsYhT2G4f9ShhrwVY+sVyO0sIpx+WAbRaTPR+Rp2AOftzmwdbs8OHUyXGt1+FZxPNwVBxOnoqVmXieiSm8hi1NE+tWLBVpanqKGs06xtmYF/JBkHwQIA9EwHU9vLIOQAojkmAiMUiSUHHUcRfSTZ0MQ8NxkjFhLZVKNDk5SdPT01Qul+K/SNC0m8Rr8fBg42MNHsuGPTyUPd+D3XzI94+kOF8o85zYmzkCFoCwBtCL2zidxeyYADIDkFSGH6eQGado5xT7NEtg/Vgu25LBc3ueRwwuhyBUTE55DgbPEWL+aB5afSIcCu47HxJnMgYi6hKIcEZieyGN++NszsqKsNYgticMh3M1Ww6xxy34eHCJWB5sjXsPqSBbnIbQBfch4uuF09fJqxOvg/eN9WZw3xgYE88f6xzF88nWXn6X9OgxrKthGISLP47A8tcImMxqiA639BNCEOsJscQfIQTOjx9HXnlNbD8GXzuchtibeN+whx7OQ3yO8RbHciw8/JXjcxniPiCEJG6zcM24ePDCGIG1KXijIALsW8D2wvp4bl3DmdRNMo0kGapJJBXRbDQ7PC80dFVzzESyCSVhAgnrErIcoVUReVUczFPXTdUFeVNZ/zlIgYbd5d3mU8+9eOrM5OR7JqfHfq5YnVpjJDU725aZSqRSzWQyY+faChURqWEkRYfQFIQQiJq1WnvNtVeHghYHSpjI5fTyiScet2fTpk0z/PsJc3N83wmit+Z9993XHkXWil37dp1YbpTXC8NYrpLeq2kyL0SgpdOpgba2jj1LlqzqP/vss8vzyXhrIl7jQw89lL7nntu79+/fv3ps99BJdrl+nOV7y1Q16gxDPQftXU3zJ9varOlLL73Ubo1dSBcs8MNaAG7jhx26MO77sQDfrE466aTmCSecMHnGGWcMn3nmmWNKWhGBCJaUa/VT6/XS+b5vXWJZ/kVhmDi5UEj1fetb30rdf/+nTNwUDJBZDTeMH+l7Rt+Pnkf3Yb1vuukmj/8Uy3nnnVfmlG+QqAcNm+2NvEQfG84pCEPRYXvOSUHgnhkEzrFh2Ejs2tU/bZrmruJU8b4/+uQfff6CTRd8de2atTvLpXJq/8G9F4yOjV5aq1ayXuAL17NlsTRFQ6MDIEajcDgz1LSq5DCJBXnyfJt8EDWfSQpICztVH6mDiJGN13tNROiazSZIm02u48IB+xSwE4dTC0E8QpC9CM5LgrRyGqH+dcw6YqwDDhmOCB4THikmBVE0W0aCNvgvrF6GcymcXIS+USs9ko/isSwDOeQFgXccQQRhafFtMQAAEABJREFUs4ggM4LTI6QBdLaJ1xlgAlVXSDVUkiKCs7WoWi1TpVKiZrNGXux0sUbYw3aaVG9UqFavEOeFSmSYOpnxb0urkBsRExS2kes6IAAuiFdIIRx1CPsw8eK/ocnOvAHiWatX47lKmKsco0xVyGYy27Bq8XcGR0aH6NDhA8B+Ghg8TMMjQzQ6Nkzj46OEaD25rktM5Hh/OHUdJ65z5up573juEHsA8oA2m5g0JPEKtruni3p7e2Niw/04Anvw4EEaHByMyWylUiEL++3jHERza+CxAfZ3Fj7WF0Aew6P4DGCdcZ/AR5mBtjBEPoA9GEzeXWJbMInj1Ic8H+cmABkKkYbcH6Q3QMr5+XDnziDbmcFr9nE2w/nzYmyIsRGfFQYI6Gw5wB4F2I/ZNIJNIqxL4sBInIM4pYhwCilCHY+P6/isocw2ksjjWowvSi4zWDaj1cYpg0kZg9tYz/l71cpzPevP4H6M2XklcdoCy/t+wcrN78tENYGQYSaTjfc6hb3X8fr9aPIqBI+kOKrJ433sR8D7iGs5gH1ZN15vDNjc44cZ7IfrOTgnFq6NGu4JFtl4GKs1ajSNh7zJqfG4jhRcl5DP5wZRT0zCdiZSVY2SyRQlEinSVJ2wJeQ6XtSo2b6hJye6u3sPdPf07U+lM5NYg1RAuhVFxXWskqqo0vfcwPMcJZBeStebWdzH1RY+u/2z+sT4QPfhQwc+MDDSf22xOn2sVELK5TMTfX29+03DLKuK1mjLFkYS6ex4tiO/N6UkG3Wrdsx0tXKD71lnRjIoO7XwtdNOO3ekp6fHIsLxwD/f60dKKViPz372s/qWLbcagR70WKG1MSDlatuqvxv3gLPIp7CvK/fae97z/m0IUrx6/vmXj5911lm1tWvXcmRXtua4Vd6qsG/61Kc+Zdao1laP6qstNzrP8eo3NKuNmxzb3iACWb3++ne9AB/xKmRNnHfeVeWNG6+2hMBNrSVoIV2wwA9pAeWHHPeTHPZTPTdfuEE9mLKq1su6kvh2X9+yhzs6OnfgZjnTbNYL+/YdPHds7PCNxUbyAzJlv7cWTF/2zhvPWbJ7+rH0drld55vG280AV1xxRUPX0wf1XPqptrbCblU1/dHJ0rp8R/4aRGXPO/vss5eDkCd9sPQEJZ7P5vJfXbt69T+eeOLx/7D2mDVfTSWNYSGkZ+N19Ex5goZH+2lwpJ8mpkep1qwgimeTG1jUtOuIyDaQdxGBA9mAI4sJBrxLCELghxH6OCBbDarWajGR8tEnBGENpQ+C4JOqCaQBSItLAdoiJgi4l84SlIAiEIeQSQEIpo9XswFkxinko0gRjM8IUR+gIgApCTAmgA4+O9R4rohYRox4XEQRZHI5AIEJwoBisBOGDhwB4vlJSHihCCTdjaFB11TKpGTaJFUnrLlJ1XqJ6rBJiLl4XbbToFq9TA2rSvCbhLeccLoGqZoCWzTJQoTJh0PnOSxEodiJu75DTdRXQIiLcOZTM5M0NDJIw2MjND45HkdwB4cHqVQtkQ8SJ7Gmaq1I/LWO4ZHDSIehS4N0QyEXDxUcHXYxRy6fA3H0QbCbVK/XqVKtguzOUKVWR/+AYArsZUiO6yMNyHZsYsJMuAvpINsS6/dhHwKpYDKTz+epu7ubCoUCxkbERLa/v58YYxPjVAGpthFdi+2Oca7nkcvEBbp4sC3Lmt2XgDwQUAdtNgg8w8cecJ8myD+vc2JyigaHhujA4YN0qP8g5hqnaq1KFn8NAmPis4I9joBYJvYN5xnnyMeeSdjJp2KlCNuNxakD8hThtPAesW3YjiHGtohffC6hA58DB/ra2BteB4+JgTPpo78PvcO58xVijTxegkJI/BMiiswnJuB2tHEd7i/E6Ww/GduNz6gHsh9wH5xfJo5MFBVFwX6F5Mw9XLTWw6kHW7bAZZbBaOnA8jnP4DyD5z0amO6IPtxnPlhXjsBy5JX3OJ3OEJdVVY3JKo8VQiHuJwQR6+06bvyQwXIC2M/H+fSwFx5sGO89HpAsq4lz1aA6yGoND2MTOCvj49hPnEeJ6xD3WuK1x2DBsxMRLnkKYNMA1zRMSqEnyWo4VKvUyao7oaEn6rm29v3JRGoQfV1c/tkI0VhFUVkC1kmEaK0ADE1T1zbr1fP7p4cvrVP5bEr7J+hd+gnlV8qXNurOL762b+f5ltdsVzQhE0k9KhTyQaVaWQVZIt9e2L9o0ZJXbSvonRqpXrntxZc/9MrLr17ruW4+kJFvJozlHb25k5988oF1Tz/97b6nn346c2D2q2k6v7aXUqpH+4ktcov64osv5pKd2vG5ThX+pe3D46P9V7tudWUia451dnduUfP67bmcv2N62q/HC3qTfyBbeeaZZ5Knffv41UMz+64MzOqvzkz3f3R4eO+ltlvJd3XkX87lcl/IJM27o0g7IAQO8pvIWahasMCPagHlRxWwMP4HtwD//T3+cyQXXnhhqbOzcyydbtuvquFrUkYve558kUh5UUTyZUjur9eqyVdf2Hn1Q19/5sPP/r/HPrxiS89193z7zrO2bn9o3ZM7n2zfKrdq6PcT/eEbFF5dOYZn8HqGUT4sfXlAJXWXmlBrM+WZE8cmx66ve/aVWipaeurGU8MLzzj74JLVyx5rb89/o69v0TNmwiwKhSiiAKSkRKPjgzQwdIiGEImdLk5Q3aqS7TXIQ7SR4XhN5F0K4eCZ9BDGCpX/EbFD9vCqmp0yHELsxJgcIBpCDkhCTERAyCIgCH3y4fhCGcJ5hRTAawVw8owQ+RCMKwaTVTi1AM6NSQM77RBzR9A4gkOMgf4B6nyWOQeWw/DjNsjHPCHLhOONUBehv8T4ELr4oQuSZ4PUNQCsz3dinRS8WmfSTfADfuCSNUdYy3h9XwGpbNo16O2SoklS4EcVnAgJvVyQLgsk1QYBs/DKvQFnXqmU8Xp/gkZBVDlaOgGyOj0zHTv7AEQggh4OCOFMaRp9hmmISS0iq8PA+PgINRF9FSCZCgimDVtGkU+sW4R1zYAIj46Nxv+3rImJMSqViyB/dkzsAqzXh/1ckAsHkeMWfBAPHq/rKpx/SLxHHogT25cPtZQyJi/ZbJba29spmUwg8uzS1NQUorFDNDw8hIjvWDyXA3LqHoFNjmshwtZECh3iPQ4gEjsGXdkeFmzD56HZbBD/ybbp6SmqguDUQbxHR0dpaGgY8odpDMRnenqaKpVKbCcHpNtjMoj1sJ4BUt5/Jl4kKP6awyjsyw8C/Et3EWzK++xBNws24zVL7DnbxIEtarUK7DxE+/fvo8MDhxAdnD6iM/f1cA58zBfxeYHuAZ8t2C3CHvMDUawDziynTOqOBteHfH6xByEQRRHhGo0hYV/Wn/eFwbZvpZxn+IhoMrhfODcPpzwPjz865br5gNGxtzIG9+WxDO6jKAqZphlHX3mP+aFFRwSW9eNxnDKgZjzew0MJ254RIM86xXbFGW+CtPKeNrCvVdi0hoePJt7G8BoECTJ0gxKJJFITogVJ2CSKWC9BisLnj4jnIqmQ74YgrjYFSIVUyVANkTCSqqboeQzrxT2g23f9LOwiCB8hFBJ8E5L4V9UiVShpnPdl0O2kqanRcw4PHz7v/oe+8f4nnnn01weHD9+Ah6Y+DUKzbVmZTKT1SqXa7dhuWyKZ2NbT1fvN0I8mDx06vMG2bDuVTG3TzcTdupF4QDXMVyIpGvVmo32qWjxmeGzwvAOHX7ny6ee+df2+/pduODSw47r7Hrj96lMfWHXhfY9uOe2hrfcdf99DW06b/Ozgex555sEPHtx/8HwvlKGRMF4NiZ4LA/m0qkTP55KFXcYVxvjs//zgJjTRkQ9Ha+978r72rz/4tZP+8Qt/f8O3n77vV1/a8dL7Jian15umMaGp+jNKEG0VqnxK17WXM5n2fddc8+5JRFxtCJHAws+CBX7sFlB+7BIXBH7fFsCNMlq5cqVz4oknls8999Kxq6664fB73/ve3R/84MdeXdyz9mXHo50gEod8N2ioQjVVVSyzLGvToQN7bnjm8cdv/uY9WzZ/+0/vPe+v/+HWdbjBZPjrBd/35D/+jpK/B7thw4bG5s2bp3HjGrrhhhv2pY30IBx7lRQ1kTT0lY7rn3Nwz74Lnnll5yq3prqRlt23dvWaF82EURTxaQzJC22qNco0OT1GHOk7PHgQ6QBNI0JYrZViAmXZDTh4i7w5xx6wU4YzF4ogVdMAlTjvo54JgmU3Ma6BKGU1js55cMgeCIHjOcQOMSYJgU+c+pyCILDMAIQhBuT4IJpwSOgTELeFKAcMkJMAJC4EOGX4IIIeCIYPeJDngeDMpq05vFh3jsqxDkxqmnC6Tby6b1p1kFcLejqYxyciifUopIDEyjkC20Cfaq0MO1XJQfSTiS2TQCawIYVxdJrJZb1RpzJsNg0yyt9RHQOpHAeYrDHZrDWq1HQaFEgf1gtjBLwe6F9H20xxCvswQUWMrzdrsT6KStCF8ODgg/h7xGSugTaO4jagfx1g0maD5EUygsyI2E4ubM1r9XwX67NjMAFRVJVUVYkfOlyQWxek28f+MMFhRJEEcSH0UckwDDITJnEUjsdWQVB4LaMgzbwuJuJVEJcmiAzPz3vPsEESXYDnZz047+LscN4GobRAflhHTcccpoH1KcTy+QGo0WgQPwSVSsX4z3qVy7A7Ivt8png877HEKlVNmdUNMnycn2q9QlOwX7E8g32qEc/NMm3YhdfHZ4jB55Cj4ANDA7TvABPYw1TGQwbr7eNhhdtZ1wAyeS4P9uM0ApGNogj7AOB8hnxWQS4DgPMh2uJ2lGXcN6Rgrh+YFikgjgKIsEdM8NzY9i618pz62IdWGuAMM3hPGCybIcEsW+Dy0Wi1ccptPJblMLhOxf6bMYFNx7+8lUgkiPc31k8IEkIQf7gvr8mDTmx3tqeDs8J7XavXsEdlquI88NnjujrOPhNY/jutPKcQOGeKRgpSGQmcN6IokBThfAmhoF4hFe0aoAqNDNWMkmZGphJpSphpmU1lfSFUA8ttw5B8FEWJWC4JEkIhIQTUVCNDN2ZQ2K2oYlcog6lAesboxOHjDg8ffMfE1PCFDat6bCJpmm35Nqu9vbOWTGU9q+nm0sl0raO982C+vXPK9tyMqmjTIgx3rl2y9rENp533ra6+3idNI/VqJJV+L3LGPNub8f2wHsnQhbqRJoRmGHpKCtkxXSydtmfXa9e+8OLT7zrcf/iKIIou1lT9DE01uxJqbmrxitW7j1t+4o5fuPmju6674j0DuHdXbhKvk1Yppdi+fbv+qS/80epXB144a9vTj1yxa9fOG61G/RJV1daiXcL2B1N62/PGssK2T/zKH7z4wZt/be/ll98AAnxZUwjxBgIMwyz8LFjgx2oB5ccq7QcUttD9rS2Am0nwges/UPzwu3/tlYvPver2devW3W4mkk/WG43mTLF4PIjcFVbDuhG33xsjRVw2Vj64oakWV7UhYAcAABAASURBVP7y73xo1a/9z4+u/h//61dX/s6tv7Hi1r+4dcmnP/2XvZ+97bOd/7bl3wpf/eo/tX/+rs/nv3L/V3Jbtm7J3Lv93tTWrVsT/OX9rXIr/9WDH9v3a3EDY0I78953v/fJk9Yf/028Gtztuf4ix2meFYb+WSTt48wkdWdzbXVFaC7fEEOQQakEJEUAZ9+k6eIk9Q8cpP2H9sbp6NgQTc9MgIRWqA7CFDsqEFkLr3/ZoTFV4gisauikGUYc1WEre4jmNUFgOSrDfS0QFi43QVqYaDhodxAZcwOPfBA3n4lCDC77MfkKQQ6YwHpcDz3jPujv+Q65IJBe4JAfuOSHDA+k2CUPRKMFF/K9OQLHZMpyLWpCdyaiDTjaJiKANvTyfQ+O1YdThR1AOiRFJFQ4RgUrAXiNQTy/h7l84nYFxEkFFJVAUJgcNhGtrlMFBBeRb5qCzcYnx+KvBbRIq435PegbgHTDyZKLiCsTMh9r0k2NWGaIeVzozKkG+SKeP6QIeinI27YdEy0mX9zHTBrE5FLR0ahEBEca2y6WjT3iOV3YhNfpYK0e5hJ44BBCYM0hxQQKexGAZDG5IcK6ARx7qlQq5IBgMYFtL7RTe6FAumHgnHg0A2I5iNf+I4h4MkkvIurL54Pn47ks7D2Xa3iNXEcE2o+8eG+aeGCo40FA1VVKZUCeEOHN5nLU09tLHR0dxNFA0zQowt5blhVHZpm8Mpgo1bFvDgiUH/iQ5xHvQVt7G+UB3dCI7c8PDPwnzGp4GPCxXibK8RiQMEmSNE0lw9SxDjveH/7awtj4KFUbFdThTOE88h442Ae2HdvMx3whbMR6MULo54OkBkhDGcHmEUVIozkCO5uGsHGA+pBISOIzpagKNMCZATHla4Ttz+l8+NCT94IRYg7GrDzMMU++lJKOBvdr9W+1cR3LYnAb1ys4TAkzQalUkpLJJDGB1XWdVFUhIUQMwkeCNQZYe/xQgYekKvazgoeVcrVM5WqFqoia2ziTrD/vV7mM+0StTs2mTYhsku+FiLhK2IHXHJHvhxQAvh/E5FVTdGnqZpDN5Kzerr4yoqDNfDbfTCczpXxbYUBX9GFFKFWhKKEQOLmCdVOgGWHtRAqJMGEmJxSNnlrc3XdfImc8EUq73D98YEmxNNpt2RVD1aTE+fA7OrvH2nIdY7qabAipy/b27qlcJqfYzWavIJG49rrr7jrzknNeufnmmyffu3lz7fqLry9ef9n1U9ddcd3ATVe+99Wbb/rwU++/5Zfuz76/755jV658INeRecoPvd1TM2MTU9MjXTMzE2cCF06VJldFFFr5fKF/0aJlhwt9Syuakue/bKBv3bpVYzBR5a8DbPn2Z9v+5G9/r++/f/Ljq2+7/4vra/XmZYoIf95xrZ8rlqdPt5yq39Gef/SUE0/58pUXXPeND97ySwd+ffOvu7TwWbDAf7EFlP/i+Ram+wEtIISQiGZ6z259ZXRVz3HPnnbyxq+cffa5f7lp0wV/e9qppz29fMmyqiqUteVS6Vc8y/ljxad/IkGflTL6tKKq/9cwot+LDPFLivRvNkhcQ0ZqsxmKS3VPuUB3wjPVujxRMZW1+Z780vTudOfOnTuTu3fv1qWUP7azgTWEp5xyynhnvvOR5X0rP3XSicd/ure3d8h33XPccv1jw4PD51EUFQT7UZAvBQ5LAZkQmqAA/zXdOsjJNI2MD9GhgQN0qH8/TUyPULE0RbV6Ga+m6yA1FjEZchBdsxmWTezEIjhzTdPhDJNkGAlMQ1SvN4jJIjs3F8SDo3A+SEUEokYgivBAJBU4NUQjmSjwL1G5gU1B6GF8ECMAgfVA/BwQQBsE1LLrMRG1EMVkouaD0HogaW4MOyaGXOeCgDggiTzOQQSOyawQROykdRDuZCpBmUyG0gBeIZKqsUGIJIiBj/kC6EnQUVUFmaYB6KTrGvrBeIrE6ZJwyB41QcqqdTjzRgWE0EY9Yf0q+grkAxAthxpWjaqIyjZA5jjiy8SOx9hukxSVAEEkIuL5DEOLSUVq7hdrfBCIGqKPNsi/ooiY5HV0FEiDvkIhfCLyoSseVGDrGogFopaVGcxXhv1rZIO4OtgnH4Se1xaCDHsg7S7IqQfy6nsgg0g5z+3pdBrzp7AWn6ZnZmhifIIaeCWcTKapp7uXenp6KIk+LsZMTE5Sf/9hOgxMTOJBB+tzPCveAwtrc2LYVKqU4u+oTs1MxXozYZIkybIs4nl9kDaeWweJymay1N5eoLa2PPRIEn+4X6lUIka9jjPoODhzTWqC0IY4S+lMmvr6eimTTRMT1/7BAZzdftglIB/EswHSXAP5wptmynfkqQ2EVwPpr+GBY/+h/cTRZH4oYBvzWbFwznycJwlb4baAcxiBhIVvCiaIYRgd6cNlXguD8wwcKRJCkKLEGxbLCUBied2tdH6e61pg0jkrAxaDIJbbAtfPB4+ZX+Z+XGYZLJ/B+86nV9eN2L6836Zp4rrQYh2hZnwNBLCbi2u2Xq/R9PT07FdG8OBiYc9YHuHDqe8F5Do+7gke+QFs5MMWoYwjraEvyXcCcpoe2U0n/npApYQ3GI5HhKfmZCJdWtTdt3vVilWPLFuy7LWli5e9tnjR4sf6enu/XugoPKgo4lDgeQ7rzeuIsB8ykrGtgyBUfD9sF6Qva3puT3G63Ds8OnhDpVY8J5HSe7p72qmtLR2apjGZSWV3B35UbNSctAh1pThR6m1UrY729tz+088+5bNhKdx50fqLmljSW/5IKZXTyqdlKn64cnRs6rwDh/bdvHvv3g9IRS0cu/64xy657LK/uPKKS//w1I1n/+Gxxx336UWLeh8zFKWR1LSMr/mdnuEVwlTY5ihOV1NvrvOayiWhIn498N1P18pTn56amL48kUga6zcc/+i5F7zjd0465YQ/SKxo/8Y1l914eOPGjT4tfBYs8BOygPITmndh2h/QArfeemt04YUX1lNqc9jM517SDHoYZOxrJIN/k6r6jwkj+XdLli773JpVax7u6mwfBclpGxvt3zgwsO+y/sE9m8fHBs6p1YqrvbDZSYpcEkrnOESOzugfOHTZthefvPnJp7/9S489+uAnHn7yvl9/8JG7fuUfP/u3H/jcl//lmtvvvn3j/U/c38VP57hRgs3QD/UR8LZ8s8MaaosKqydAoJ/TSN6RTbfdtmLZmqc6Cr37MqlcmYQCkhhShKiRoipkmDoZCYM0Q5CPiGatUaHx6VE6eHg/DQwfAqEdpInJURCaCZopT4GQFGOiwK/CbZCjRsMiC1EX23bhnCMyzSQInEmKgtmxEhdkx0KkxrJAOkAOmPQxSXBASt04mmqTFzrkBw7F5bjOoZjQQj4TIQvk2gJ5bdhVajo1atoASKzjW3h975ADIstjGR7k8NhW6oDIzkaMaiBjDZAfm1wQOiZPruvB+ToxmWqCqEWRhHkEEciiApKYSCYolU5RGuQolUmRibIBaIZGmqFSImUimgjSntBJUkhsj6bdJA+kUihEuqHHUPGQwBAgxBJk1QVBaoD8MokNEJUVKsUEwrYcqpZrVK/WKQA5QISJcrk2YrKt6xoFkMsRbQtrrzer2ItpmpgaoeGxfhoaHaCxyWGaLk1SsTJFTNAs6OJjDMgARVEUr5XXaWGtTEYsPIC4jkee68c2cEEm+Uzouo71SGqAMDJxrFSrxG2GqWO9KdgkSQJR4gb2kyOxhwcO0dDIIE0hit8AYW8iAlysFKkK4ujjIUTXDUQqQ+ybRTU82FSwvqlptFdrODtNsqGHYzvkYz9kGJJCgnQ8EBmGgYeiBCmKgrUHOF8hxVFPnF3P94j3lm2p4kEs356HndJkg+wfPHQoJtcVRJJDPFyF0IHwyefbEE3Ok4q9LZZnaHxqjKaLUzjPlfgcsSwnPnN2vJe8Pj6/TKJ8RA4DEM/5CEH0ji6znUOsgcfwfoXoIwSRwBoiWNWHDD57DO7DKYPzLbDMEDJYVgu4N8Tk8uiU27mO06PHcJllsXwGyyd8dOxvIpEgtq+Oc6VpGmysxmfExrUaP7xMTWD/KrgO3djm2BKMlPE+cB9+sKrzw9UcqVUUFTI0kFOFApBXx/HJtjwQXOwbygofcjxF6JrhpJKpA52FjrvxAPlN0zBfSmeyz7S3578FNXaogmp4IEt6vpORuKY0PGxI7Dfvo4AShmGGiaQ5gjc/Q7VaQ52cnNhwuL//ZE1Vc6aJzmwlGQZdhY7pyJdLnLq3Ei8BdENJFPt6lm5vz3c+rCfSz3fS8hl++waREgv7jh8ppbjrrrvy/3HfV87/3Kc//SsPP3T/fxs4fPjSVDJTW3vssfcjSvxvpqbf1m4qz3Rm5PiFp184k4gS052ZznE9ikaE541F6ajccGaSu3Y/dfo3H/zqx2//yr/8ySOPPPzbE6Nj52TS7ePHrt3wH21thb9SVPEp3ELuyXYX9gfvTFZ+4cJf4L88wE+136HXQsWCBf6rLKD8WCZaEPJfYgEhRLhp0032JRsvqV5/2fun3vNzHxr+2C/81qHf/Ojv7jvr1He8evIZZ73Q17fkwUK+7Y5cNn17Op36d6RPJUxz1PXs5NDw4XUHD+47aWSkf1W1VmoTahRkMslpRIb6U+n0wXQmM5zNpquZXCbK5pIFXRVrm5XKWft2vnr5k9sevf5///Hv3fDJP/6D6/74r/746r/8+7+8/FP/8jcXfO5L/7xxy91fPvZb37p7Ef9xarx+Sg0PP5Ns4cCB+H/QcCSSizVEHEm+/voPFD/yvv8xcPl5N+xZsaT3yUWLl96Xzua2K4puhSBpoZQEX0KkCDgdIgKpiuAsQulRABLrIpJmO3VqgoxUEX2dKU/T1NQ4jY0P09gYMD5Kk+zgqrXI9fxSFEZTgRfWfS+IwhD3XbgEAc8AfWLSEYBAeHOEg8kXEzcPRNUPQVoAF5FXxwORQdTOBrG1HYu4jwM9vAB9IofCyI1189A3HsukFeTURR8HKY9zMJZhg0Bx2QKBq9WqFDtbkLF6vUH8irwJMm0jkueBsAUcOQJZCEA0XJBtGw680WiQjcitC6IbBEHs2EO0B4iIkpCkgrypqkKqqoKgamQmDEokzDjVdI1IISLYlNA3QuqDpPI64JSxBh+2D0kzFDLgtTR4bd8LiMkrw3N5PvAASfG8EnvFduS5QtiRESBKzOtksljHA0cde1RvlKnerIB0gBjWS2RZ9XguBYwgxPoc18F+NgELbRbZIIwWiGOzaYHYuuQhGjtL0kLCEYH+ICIYxw8fbA8XtohJhEqk6Sppmop1SGI9KtUSTU1P0Nj4CNJJmsLZqCEyHSJCqoC8s4wqyE4TZIejoiHIdASwXqEfkI+53VZUON6TgLi9hRC293F+eM/qiAoWy0WaQNR3YnIMbwhmqNGsEds8k82QDt3qiM5OTk3S2NgojaNfo9kgFfryg0AylSQfc5TLJZpGVLiCV+IeIvZsVxcPFmwnByTv8qYZAAAQAElEQVTWhb1c1LvQy8fcvPezCIjPBCOEfRiz+SjWuVXmugjkmQgbKfAv9pHLXM/woQPDw5nj9GhwHwbLY7RsweehleeU8OGUwf3mg8e34MdrCIjH83lSFIU0TZ8jsTpxHfdpwHZsL5anqArqWfcoXrMLm/C1VC6XEeGvU+iHFAaRDAK0eyH5OMcB6gIvogDR2DjliGxE5OLhBPunYb1hNpMbTSXT23VV25tKmgcKueyBpK6PKCISvue1BYGfway4vkSsrwSBZf00VRWqoqQiLzx1YHjoylK58k7Mn5WRVMMglJqqVbsKnfs7OjqGHNtuC/0wkUlm9/d09W5Z1LPom0v7lu/pVvJ2sbjbeOihL6X5VT7fQ/v7+xO7pnZltu/b3vmFLf962v/689/9uW89+c1bXnn5lctSqWR3Pp8fT6czzybN9MOrlq97/IwT1u+85YZfHYS/KK1du9klorDttDZlvH4gN2LtXfn03m+d/e9f/sxN997777+w47WXbyoWZ85O4gaRwzrTqczDbZnsncesXPfAFedet/23f+WP973n2l8bu+yky5o3iZtCrBMHBhIXfhYs8BO0gPITnHth6h+TBfhmwk/pTGrfdd37dl15ydkPv/sD77rt5lve8+mzT9/0Lz19PXfIKHoaN/XhhlX3yrViZnxitGtg6HDX8MihjBc0y4WO3MFj1i5/6dj1xzy7bEnvs2359lcVjUaCwLW9wM/KMOxTSCxVNW1twjROMnTtbNzkL56uzGxGFPTq53Y+e9Uj99974RPbHjj3oUeeP/3p5187fteBsVVDUweWVKuTix547OuLHnzwzr5vbv1m7xOI5D711FPZF198UbvjjjuCze/sP3jqKWc+lExlnjEMsyIUhUI4gwDkgSOwkZQUoUwKPIwqSYCcqDq8LcoheXFUykKUjb9fOD0DQjAxgleuQ8CorFardc8LnhKk3e370TPlcsWt15sRkxQXTpkdYBCTv5AiEBk/gDzfIRdk00Xk1AMRdUFOOW+7DbJBXjnaGpNPp0kuCG6A0AkpIfSKSAo4S+lTAILtYRyTWJblgLQyWeXxDJbhYLwDEuyBdMGW5DguMYliYsMRSBtlzw+oRaQCEBHf98kGea2DvDK4nwOSy/Usw2UyA3kuCI3j2sTwQHgiGYIcKWSYBqDFxFRRoS6g6qpk+4aRT5EMSCgy7mMmDUIbopIBWYi6MiRCs4lE0sukMpau67aiqIFAVF1KCefvYD6HPNjPD1wKQ7yGpZCUeM+wd4S14EHARmS2CeLKdpEgT4oiYK+AmIxbTNpBIG1EKG2s00JqoezYLjGY0DogGT4IPV8+rDev2wLJZUJjoW+8rxRBd4V0UyOcY/KhSxOyKyCC5WqRKrUS8XdgeU4XtmryPJjPhe3Y3pIoJiURHnQCPBDwHC7sbGMensNGfxv92fY8hue0Ye8mSGilWgE5nsT5G6Gh4aH41TZ/J9cFsTLxEJHJgMAiautgXo4ijo6N0iTIdL1Rw16HpILESuxXHQ8zIBUgv0UQsRrxXDbmtbAO1oHlcdnhhxjIYh35LLO+DB9nxcfZDmHjEGeH2zhtgcsMLke41ngPw3i9AcVjMZ7bGSyb6zjfwvwyy2jVc8plBsttgcvc1gKPb4HrPOyrO7cOrmd9FEUhVVWJUy5zP14PCYrrcfZwzgJqrdfC/uA+R7jucR69SDfMQFW0KAyk9PDQ5YO8RiCrOPkEExNMQ2gjXrePa82xHdOxvU6cpSWmFpbwDDhqaOo03mJUDU2vwJ5tge/lMV8ivl5wz4hYCMUnBvIC1XGdFZbtXgKyepGmJ3ra2wsDqlDLilSqCTPRv3jxkqcDP/DseiOlCTHZ19P30AXnXPT5ZatWP5LL5WcUJZFqNNKdoZbtnbQnF7188LkVjz533/EP3n3H+fd882tXD47230AyuFIztJPLlbLblsu/uPGUM+5618+9+86Pffg3n7nsgmv6+e+p4gjzGVaGh59Jfv2xry6+74u3b9z6zIObX9j+zC0Dgwc+7Hn++6NIXhy4YZfruXu7OjvvOuXkkz+3+bLNX3rX1e//9jWX37h/06ZNs985YmELWLDA28gCyttIlwVVfgwWwM1crlx5kbNh6abSOadeOXjDtR95+hMfufW2k4+96K/PfdfmW88695zPptLJA+XKzNJDhw5ct+/Avl893L///f2DB6/Y33/gmL37dga7Dr3QP9bY+4zfpd298aRzv/Rbn/j9f/6D3/uTT130vy75h+PO3HDbohW9z6TbEqNNz0rPFCdOHJ0Yu3Z0YvyXK+Xqr9fqld8oVYsfm6kUb5ycmby4VqucXfMbZ3q2d1Ygo7MRgj3Di9STnai+slIZLaxfvz71L//SlxjbW5z0A38glc6UVFUn+FKKZAQKQsQR2FlIlCXoUIjUBwLikgCJZUQgRy7IJJOSSq1M5UoptGxnaLpY/pdVvcf+nu95n52ZKdWmZ2b8yenpqFgsEkfs2Nnx3/70QFy9wAX5cskBeWWSaYGwOgxET10moyBfnueQ4zZBIhvkoV8U+SQUSaomiAl2iLKHfi5IHOvjov9s3gHZnYWHNoYPYqRpGqlw0CQE+SAbDpMkECMXZMcDwQ5AIjz0k7BHfEQEUYi8h74cmQUpkOCOMJFgZ0V1RKaKiESX8Wq8hAhgsTRNxfIMVRHhZcIocNUziTLTCZlMJcNsNhWZCV3qhhZHWhMpvLI1DeikYH0uiBNIO6KgHhx/MpHye3p6a8uWL5/o6emZ6OwsNEHGQjhzGp8YowoinFW8jm8wOcVeKAjyJlM6pTMmJZCqBhHbi20ksQZes4TyHtbKpIwfKphQcsplB3Zge2CfZLPZlJxnm7BtUEdW04qJFs/PY1ok1MZDQUzcsZ98jhSwEANRZDNh4szg1OCAcXsFZLaECKcNAhiChAQgeXwWaiCOLL+Jh4Rmo0kWUqvZJOgQg+e1QJRt6McEm7+O0QCp5PYG7F+BrYulIk1NT4MoV2FHD2fGnSNVLuWyWSq0t5NpmrBvjUZHR2lkZISmEWltNOvxVzssPNyUoR//WbBJRGlZXrlcxrkuUw3yee4myDKTcs6zTVyQvxY8RDJdgM9JgMhwgPPi4yxxijMDwhbG4DoG13M/PpNcnoUH+3rEbbNlH+XXwXvRquc+8+VymdFqb6U8hsF6ep4b26ZV5v2dXYsbz8nyWAavxcdaQqxD0/XYbhJvDbjv7D44IKsurkkL13STHMeNVFXzc9mcw2cW5FFi40lGggRpAC4CqYBs4jwGaMIZNAyDNA0HhWhJpVZ/x3SltshxHMnneWpyMjk2M2Uiv8L13A7Pc1R37syGuG8QhEuwYce21Ga92dds1nqSyURlw7rjHjv+hFO/2Zbv3JNOtY0YRnp/EIQ7Bw8eXuc6diph6q+ce8bGO9//87+0/T1XfHAgI7priURBJZ26nWZwXL1UPHV6avqSmdLE+2ZmJn5rbHzw1vGJwcsULfTPu+Cce3/3v33yL371I//jtsvfed3zq1adMCmECAifrXKrtmXLluQ/3PEPHY++9MramemJzVMzY78+ODzwB4f69/63gcHDV3t+mFrUveql886+/N/+16//3u/8n//xN//0Czf+6iMXnX3FAP8VHMhiRg5pCz8LFnj7WQBX8HylFvI/qxa46aabwoNnHmy0kbV72eLVXzh14+mfPHfTuf/7pBNO+qeEkWwOHBo495knnv7Vp5586k8mRut/6ZXoo+l6sMnTqt27d+/W2C4X0UVhgQoTWmfi2TZd/fcVSxb/3caNp/zRWWee9Yfnn33e3xy/4cRvpbNtu6q1hn/40OCqXa+9dvZrO1+5cHxs4FSQvcVCE5qWUN0otESlNN03PDl12kxt5mJP8a72VPvqtmzn8YrQFTgdMnSTTAPQdVJVPqYRVJCkqESqRiQA/qWqUPqIDHogcz6x85CgtkwkEbCBI1L8Qnvb7r7eropRcPHCT8iIIi+TSc64rlUfHh0MDx7aR8PD/dQ/cIgGBw/jNe4ITc1MUKk0Q4jSgiTUyQJBiUB2NETEVBBUqQQUSI9cJqiBS17okR9xXUg+Xpu7TFZBQH0QTx/RngARnRCQIEYikqSSQioWoCo64TUiCSFiEH8kgdwxkMGPgoUoigobqBQG7Jck6bpGeMNHhoHxmiY1TfeRtw3TjDTYSzPQX1dmbaSGsWxVVVkG/L0SuYhw1fgVeaMpQCKFB+frYR0EMsCyNU0hGUoUVTK1JGXSOWoH0Wov5CmRTpCqqXYqk5rq6ukukSLCcrUkypUy6rEpgkBG3NhuxWIJNixSE6SP7YJFSyNhBslMQpopk7SERgiKURA5xA8JTRu2dhrURBS93qwSfx2kUitRtVGWtmsFjmMFDaseVWsVkMAK1WPiZlHTahDqyeIU4xoA19mIhPrYmwB742NfHM8FqbHnyJeHSK4HomNBxzJQohoiplWQxenpKRoc4jNxmAY5cjo5QcVKCXM0yYUMDwTQBZFyHI+aOBt8PniNHHEtlqaoCp19EHe2ZTabIRMPAlEUkguy4yCa3kT0tAryyWBZafRpy+XIxwNKGXas1WtEIiLd0CgCIao1qjQ2PkYjoyM0MjJMHM0dHB6k4dEhquJBwbKbiFpbxGTccS3oaAMO5nPjvWBi6EPnFgKcoxBnkcF1LgivhzPLDwAM1smDLh7OxOxDF+T4DuzmAn4MlhHwq/gjsgIKYeMQ5PJ1hKgLYxLK8/CYcN68rBefxdn5cQ1BR65j+Hhb4Mc2tojJPB6KkTZm14Vry0Ek3se1FeF6Au+MdeIzPY2HhabVDPBQVgWanufrYRiZCj5qfA0oxPcHtq/E46/AmddwTWdSSerowN2t0I7rhZKDQwPHjQ6P/f6OXa/9yo4dOz/26u69vz0wcPgP9+zdc81McbqPddNxP1CEoCiKYigQnExl3K6urheWLV+xZdmKFf+Rbcs91tXV8VQml5+IiIxScebUV3fs/AAeTFakU8mpTDaze/XalYM09zEMw00mQ0dVIr1cLp22Z/+e9+7Y8dKH9uzbc0W9XutavmzJUyedeNJXTjzhxH/vxTxLlix5w/dPpZSCiauxk9Y5Rvm60ujIbz6+9bE/ffSRb//mrl27LqqWq9Tb2bf1nRdc/OkLz73wj45dd/I/dmeSj65Zc2ZDCBy6OT0WkgULvN0toLzdFVzQ78dngVvFrdHmzb/uLutaN3nGuhNeW7V68dZ8pv0/hFQ/RRR+MpNJ/7/unu4Bz7d79u7bcfX93/rGb33ui//wJ7ff94+/+fk7/u6ix1+5d012WTZ906ab7Jtu+lj1/TceM3bOyZfuX7Fm3faunmWPJNLJb+hC/XIko8+Erv+pKJL/nEyYz1fKM+LV11485ZHH7vm5bz169zX7h3afIrUwXchnpgzTeE1GcrtC0fZ0Jvt4Np15EqQuVIUqVVJJU1RKmAYIgEmJpEkmCI+mo4cFswAAEABJREFUKyRxnw3gLP3Io0AGFMEJMUnhOoLDVwSRQC8pfFU3olwog3w2b+rZtsSkoklXN4U0EwK3eo8cv0EVvEqeAmmZnJyk6akpGh8bA8ZpcnySJiemaWxkgqYmp6jeqEpS/SidM8NkLkkCuoQUgTKHJBUJEh2SCyds2x7Zlk92E/IbHnnI+1ZAoRsSp74dUehBw1AlMGoiKWPA+ZCM0AYn70GOGxMeEBLHwoIi0nSiBGyQyySpLZemVMoUhqn5hpGwE2bKS6TSUSafpUwhTWZGJxVEVDcNWSh01hf3LZlJp3OWkEqkqwaTYBHKUHF9F280QyE0QXBgFPoRVcsNqhab1KyCtDjQW4YyAdIZqaFWaVYKIxPDqyamJpaXKuU0yJjCeyCFjAmY47rkgfxIkhQBIdYWxOvxqOlYigOi5IP4h9LlWDn50ibViCiRVslICooUlxpOhWYqkzRVGpfVeskLhVdzA8sulafDYmU6tB3Li2ToSBnYXuB4Tbse1uoVRDnLIJk1cgMb58KDHtAfZ4RJp43oqgXiYzUd8rCmKCQiROI8kNDA82Py22zWyHFr5PlNskCkqyDCJZDRIs4HpxXMUUdktdGwyGraGONQ07KJCbfl1MnxGhREFknhkaIGpOCtAGH9IYgek906oqqMcpX1RF+cYQG7SZKkgQxpqkoK1FIF/uVzAHLo2A7VEAmugqj6UQBSq5OBCHKEMa7P89dwLstUa1TIAvG3QWYdEGQH6/V4L7DmOMXD1GzqUoCzxUTV5wcXyPCAIPSwbo9skP4GZDTwMOB4FnmhDbg41w4F0Jf30vdDEMaQWgSWZXGbH7rkQw7L9XEGfJBQ1iPAPCHWEvgBbO+SAxIPYkkMFzraeAjwoF+AMQH68hlp4mGmijWVa0Uqw/78IIPrj2ysh23ZqEMvEFgfbwSajSbObFkiQm535Nsf7u3ufljXlMP1eg3k1RNh5OPa9CnCvYJEiGtIxT2FyDAFpTMmdRTaCP2xJo/qzZpWqpRyTdc+xgv9VdVm/fixmfFzx6Yn3lGpVZZUa7UEn3Fd1SmVSJGpm6QLjTTcs3RNa2ZyuRdybYUXk5n0YTvw5fD4+AVT0xMbGs16H9a6GPZYF4WRTGfS20BAXzYDrS6lFFt2bTGaNLnu5f07rn1q++MffWr7E1fX6tXOdDa7p7tn0de6uxd9ZnHP8nsW9Sx/Jd/VXQwDU922bVtm+9j21NZd3+y9+6nbN37x/n969yOfuuv3v3bn//uDxx5/4Nf37Hn5+lJ56kRVUZsd7V13d7X3/LlhGn/a2dX7pdWr1z577knnDl1zzYcWiCstfH7aLIA75E+bygv6/qgWuOiii4INGy5qXHzWzZMfed9/P/gXt/7TM//693c+sPH0E+7q7u69W1HFg5qu7dcMXVGEclylUrty+4vbP/j1r3/9vXfd+cXNn/7Kn53+yPa7Vr94OEgfXHLQP+/E88qXnnvp2C1Xf/DAb/zK7+/8sz/4+21//38/90RG630il88/5vvOE65n7xS6KCkK5cenxlY99cKTp9336H1n7Nz30ppQD9vSXQVv+aqVQ+0dHXuSIGLw51EYhISbPIFSkRBEGEuqopCqKaQbOgkVRIciOCX0kyE6EMUEACRAVQSFka8Ojwwes//g/vNeeuWlTUT+kmRar9lu3fQDKwFfoxgJlVSdSNPBPykMoav0XIccOFPbAjlpAHULUbkGk5UAhLymm/qMkdJqqXTSS2fToZlKSBVRMmYdEfTw4LAbeIVcq9aoVqlRg38Jq9akRq1BdZSbdRCjhkMWSK3VdIm/x8mOnkBGVIXXp5KqaqQgT/wREdYfQUeFDKzbNHU4X52SCYME/ms0XG1qqmyUSjXh+5GAfpTKJimdS1E6mybd1MJMNl3LFwolRHZCVVHJNIwYqgpDUSQURcHqQ7Kw5jr0bLC+VQs6OmRbDoicJSMBxqJKaBOmXc/pqtWrHU2rYYZRKBRVIQFRiqqSAt01GFQ3DdINE2UVKxPYDymCIBA+ANJMEiSCEYHChnKOXPBbT1WSZipkpnTSTRRUtIa2mCpNqm5g+yDs5Y6u9qH29uzhbFt6XFVFIwrBBgh2wgNEhK3EeaM6Ex+QHtu1ZgkViJeHaB5IkvT9AGpHoYxI4j+s0SLXsUFeXIpAdFRdkAJE0NEBEWYi1bAbkFkDSawhRb7ZpCbsZWOcgzPjgQCGIOQR1kJYE5OkCOchxDn2QbAckDSL+4K8O+jv4px4IGogNCBzDuaNSGEbAlJK4o8QAokESQxA2mxi/aN4najHWmuNGhUrRWCGKogO10G+sSdkgXwyibVxDm0msiDALkgfz+VBD9dzyZuDD5v40IUJo4toK+vUdJo0VZwk/jvLDcgMsaYAbxsczyYXJNP3A/JB+FupBxkeZPhIfU4Dn3ysjdvDMMBcHtZox9eVg/mxB3HdbH+PPIzzoA/rZYM8N6F3pVahEtZW4j+xVi+T5daJdQt8nzzXx355Meq1OpWKRbwtKUrbsdze3u5da1aveDabTu9WVKWJ+WQQBcSmVPGApmpEZkKnXD5N7YUMZTIJgjXx0BbEOjaspmhYdWO6PNPlST/vUZC3XavL8d1erCkpVFJ0XSVNRYYUYhKrKRqCuWokIuGkzPRQNp0aUnStND09kxoaHr6wVq8v8zw/qwiR0nUtq+uGncnkRrp7e72XB3et+PTX/uiMF+5+/OJHH3/0poGRgZ/zAud4TVOnjIT5aFd3z50nnHjKnWeecv43Vy8/7vlMMjskQnKtqNre3zhw0taHv/nOh7/9resff/qR97308rYPj46NvG9yZuxSEP9jsWZZKLTvaM93/seqpau++o4LLv/G3/3BV59+/1Uf33PRxqtn1q5d6wqBuy0tfBYs8PawwPerhfL9dlzo97NtASFI/uLNvz/5Wx//k62/86u/+f+uvuqGz5508ulfKBQ6vtWoNycmp6bWTU5PXlqcmXn3+Njo+7Zte+66hx966NzXvvDocVu++elefvqXUr7hPPGf9/roB35z/x/89qfuv/Hm937xnRdf8pVlK5c8iajT5PDwcN9MuXxuGPqX1GuVy0dHDr1jYnT0xMgP2pNmyhWkShlJOHRJs2lIEg5dKII0XScTUVjc2ElFXpkjTrqhUyqVolQyBZJnsEPSS5Xi+unS1LUj46M3TJYmz3R8O9WwKm2WayVCGSi6oZKZ4Mhkm5cvZINEEoTJ0CiRSJBpmsQyVUUlBRAIpSH6W85ksmOqok8lEqlyNpdtIoLiq5pG8FwkVBAoIAKJado1qltVEJx6HA2s1SuIIFWo0WwAFjUQLaqDyHKZHXcEJqWAkMNpkWEamB8AQTURZUskWR+UUa/rBhGvTgpiclAp1cyxkans2OiEAeIpQkT5NE2nZIoJbIY0Q5O+9EMQD1CpQFcNlVQm+CpSIHZdiEC6lku1ci1GAHISBAH5IChMeCwQIM9zIlUViFgbBB2F49qCyYcgIk3V8C9RwkyADKQpnU6TaSTRzyBF0dCmEOF4CFIFtpUUVSFV10gDFFWFjWyqVOtUgz18kD1NM6iN/3RUZxsIeEKLpJ+17Xoqm00Ey1b0zRxz7IqBJct7B3Jt2RLIgKdhPXwmkrCTBBtlmxZLJWICBCJAEflEILWEnKoJaei6a+hGw9C1hqZpQaPZlPwQwSTKD9BXEMFugApdMQpsATqQ7drUiPcPe4rUBkmEHUC+XApBjkNYOMIcrAOOa3xmA0SdXdcjtiPLd0FemYSx7VzIsyyLGEwqQ/Tlcx6GOEdCIU3TSdN1UhQF8gOyQX6Z2FmOBRLpUjn+TvMMlZBWamXYDw9LHBmGbo3mrI78lYZ4DPYQUT8QNIdsfjiDLBck2gMZ9TwX9TZkOsSRU9aR/1LC0Mgg8S9B+iDmEmtzHQfE0SU+dz7Ohu8G5CGN4frkY50+yGUML4j7RVGEMd6ROT3fowA29kFuPczrgeyGeGDg1II969C/Wi1TGcS1Ui3B3vVYL7YtCUlMRH3MweeT1zZTnKEigHESMkXDbuZx5kR3d894R6H9NUHKqGmYE+l0qpxMJl3dMMgwdGprbwOBzcG2gip4qHRA8D3o78EerucqpfJMHte0qZuqUAyBs6CQkdAp15aJz7hQiHgtOG4kcf1gmZEMFU8RuqWppjU1Pq1PTE4uHh+dWOW7fkKQIFXV+BoJM9lUTU+qqWK9dOKhgf5rh0fGPliplT42NTNzaaVSbjMT5ssXXXTB56585zs+/6Ebrnvo1KvO2rNq0XFja5d2TEZm4M8UxwqHB/eeMDiw++empkY/Mj49/NGB4UPvOdC//4KZ8lRfw7VmcH/cvnLVmvuuu+bGz13/rg988fpLP/jMTZs/NE0/+AevqKSyfft2nf/qAVJEerdm9u59Kvvt7d9ue/CZBwtbt97beffdt/Xcfffti+69d8viO++8c8k3vnH70hZuR57B9Qzuc/e37l704IMP9n3zm9/sfeihh7offvjhjq0vb80/99xzua1bt2aeeeaZ5K5du4wtW7aoP7jKCyN+1i2Ay+9nfYkL6/tBLCCEiHp7T2pefv67X/rV9/3ev1/7gQ/+6Yc+9NFfvuG6d/+3VctX3mM7zeSOV195z9bHHrr1wMHd/1CuFT/pR+67Ek5t7QiNmFKCoRw1IWTKM4+7uHjFObc8f96J1/2/q67Z/NdXXbn5j88/56x/SOf1p8cmDyw5eHDXr/Qf3vun0zPTH3UdN5UwTSWdylA6mYajMWMiBLJIyWSKmFiqikqJZIKy2WwMEEi0pUGasnAsbZTL5amtPU/5QkGLSB43OT21eXBg6DoQ8FNDvLEzQU4NIIDHUTQ1yrW3B7l8LuI6FWQhmU5RJpeOkcwkSMereixLAd8lVRpO2sxNZjP5g5pmjgRBWHc9C0TbA3k2qKs7T129BUrlTNKTRFLzQZs88hG98mRIPoiQi7wN5+3AeQcgLKGMKAh94rID5xmB+ai6RjGJjclrkkyQaSYzJEHD/BCvfkMSILAGItGmIUALVWHVLPLsAFGkiHyQB3awqqFqiML0Dk/2r7C8WkJPKQppEmIiokiS3XTJbbhk15zIbjhRANkGbKDpCkWIhDLR8jzsqxQ63LhKsJnVtKhaqZIN4sWv3EOMifyIdZDpRDrKJDPS0AxC0A16ROThNT0TndCXFAGaYmA9vKYU6VoScgIqlZo0NVmjibESjY9N09RUkQmfYiRULZ0ztWPWLxWLl3fKTJtBgXQN33M7p6cnVnie16kbhi6ESp4XgMiUaWamTLbt4TwkKZU2SUUAV5IHIigpX8jQqtXLGhuOP3Zgxcpl+03TqGIPogoi5TNTJZqZrlCxVMVeOCQwzsDeJ1MmaZpKTFCZcDqI5vKe204DhLIBcmVTALIfYt8kTEVHgDEBoR17i1flTB6r1Qoxavy9Y0RvHRBCJq3QgZgU8hqiSJLA5qmKRpqqEwg6abaioggAABAASURBVHhAkjgnTGB5bLVapYZVJ/7KQhNktglyiggfopUVKpVLVK5UqA4Sy1HUhtUgJt3cJ4bVjAkzy3JAJm2cQxt62CC1uP4Ih4Aa9RqNjY7S0OAgzUxNEu8zQa8I5zXwfQrxkBGBZEeBjM9bgDPg4wwEXgQSC3ghCLFH9bpFHvpLnDhJEYU45x4TeMzpBS75uA5838Fe29QAcS2XizRTnAYRr8Y2VfFwoxkG9kKhAPO5ceTWhq0c7PUUoq7T5PouGQlDwfWSOXhw/3sO9h/6cFsh377xjDM/f9ZZZ33pzDM2fW3tmmOfKrR3jWqqQbpmxHZ1QbhnZmCvUpWauAZY/9juqiaiKDQyqYTb1pZ2U2mD+JmxsytPhUKOTJyJEIc7DEMK8LDIclwvjCKhe7pmBkYyq4+PjJ5iVarXuA0rqYSqokqNJGxlO26YLWSncbaOGR4bfM+u/bs+8fKunR8aLxUvzHQW9p521jl/fe3Pv+f/vOfqD939znOv7+f78QaxwVuzZo0Xhp4MvPpxxcrEzw8M7v3Ejte2fezwwJ4rZ0pjJzbtet73vXpbW/vhE0/Y+K+Xb77pk5t//ua/P37F2Q++46R3jPGfKKQf4gPyqIyPv5goFMyC41SXmZlgTcZX11ebzsl64J2hBc47LN+7QjGN6xRNvyWUyi8oWvSRkJRfCiLxKzgWv6xF9EuaVD6KNf+iqosPRaR+UPjh+4PIu0XTxI3Y4qsVXXmnaqnnSClPTafTx5nZ7Apf07rOP//8BOoWuMoPsXc/y0MWDsTP8u7+6GuLzl5ytrsnGq6kJe1oS6e/vO7YY//mjDPO+NeTTz71OcdzjZ27dpz7jXvv+tif/t+/+t///Jd//Ytf+MY/n79119beo6fesnVL5p7H7ln10sHnLxg4MP0O2/LO1g39hKW9fUuXLuqd6uvr3AHCtM+x7Cr8m99s2LKKaEgFBIm/z+bB0TlwrA04ewuvsYkEnEZIHoie67pxKqUkVdNAigziCGxbWxu1t7dRd3eX6OzsUFLZpK6pmp5Kp0Q2m2HSK/PtBX/N2mOmDVN3fc8nKSMBkAvnWkUkaxJOe2xskiYmZmhkdFwfGh5JTs8UKZ3KjRbaO/fpqj7jwXPxVwEajQZZjgUXHVFbPksrVy+jNcesokVLeqkAQpsrpCmZ00noEiAykhql2pKUzCQpkUqQAnLkwyFaICEsx8OawwgEVQjSdZ1URaMokpCvYI1JCgMJh+tQAMKQNFKUAdkP4SnKIG4VOOMolMQfw9SEakg9UnyD9FBxQ5uCyKcAjjeEv80msk53oW+ku9BbzqZyoYyIhBBkIsqkmzpphkodHRnqLBREwkwQkxgLa4WxCHtGiqogC+NjOthDdrR3TvX1LhqGfSoGiIIqVBKkUAh9XI7UgTCwbjIkIpBvXYNaukksm6FjrRLiQpDBRqMZYX9reBW8r7u7u9/GGRgcHFx+6ND+kweHDq33PCsvwAyYnCqKpDJIWwMkBNtMnZ1Z6N1Oqqpi7pDwQCAN0/Q7OrqKju9p1Xq113KdRbB3otm0hAXZru/SbIQvolqjTKXKNNWtGnE0MogCIswhNElCjaSqU4A0JIGFiYgEf78VSwK/Ih9dfewLIwoiikD0ApBEF9FOD0QtCD3itAE7lhAhnpmZoSrOum07FEGAItTYZhBHQghSFCUGCBVIm0sOIrY2zhrxZvEFg7NSB9mcmsZZnRyjyakJKpWKVAVRZqJba9SwnhphzSCIDZDaOsqzaKDNwkOIA3l8jXHK5x9TxnNNQdbBgwdofHwU6/KIT+AsaQsowB75gU8BFuzjwcEHSfU4xbXkYZ+5DptMIc419pF4ngaIswtbhLBnCCJrO03YuUxjrPfMBFXwhsLxbJzRIIaPPj6TXMjmMZEMYtvVG9XYDlJCIwDnJliyZGkl39ZRnp6a6dy398BqkkJfvGzpUytWLHus0NGxP5NNW5qmk2HgHGNPbNsl1tPDuQywT6qqEbfD5AS9RSTDdCqVSOIeQl1dnaTjWrBxfbJd6/U61hUSP3z4WL+qaGFbtuAoit59YPfO66cmht89Mz1+fMJUHd1QIkUVpOq6TKXTaqNuLesfGto4Njl5LC5psWLFqldP2HDinWtWrXuu0NY15deq0e7ddyiED6KQ2tbnt/Te8chnL/78Xbd/7K677/jEtheeumlsfGh902oky+WyEgay2Nfd98wZp5/9zyduOO2v1q4+9olcrjDuTsPqrqs/9thj5nYp4/8dLMioKqVUAAHxhDdkyoED95tPvHR/10Nb71139/13nnPH17941ee/9E83/8u//e2HJoqHP3r71x/6tW/cf89vPrT1/l9+bOtjH9r+wvab9uzae8Xo4Ng5pZnySsdxO4QQummaFmw8kcmm9ufzue35rvzj+UL+W53dnfcikPD1bDrxNcXUvoy7weelrn5JU4yvBoG8A7eieyM/eiRMhU9DzkuIqO9x6/UBPQimn3jiCQd1Eeu6gJ8iC/wnqxpfHP/JcyyIfxtYgG9UW7du1fiVz4EDB0y+gX0vtXDDkED0sY0f86+99sP13/q1vxg95ZTTn1+zeu0dy5Yt/0xv77LPdfUsfiSVK1QCGZ2wf2DPzQ89cs8vff5zf/ux3/jjD9zy5//2e1f+wd/99xv//LN/cOX06MimycmxdZ7ndxt6ImHoSTtpJicy6fThQnvn9o5C5/2FfP5r7fnCbZ1dXfeaRuIw/JHlwymEcDIBSBnn2VcriqAoknCcIZxpSB4cqON6sWOswYHX6vXIgRfGnXnG930PPzKMQhQJbj6SqKAQLEBRtQCOCi/8RAJOC+ok9Uw2Q5lsmgxTJ0UVJEBWFC0izYhIkidq1VJuaGBo6cF9B445uG//mqGB4cUgitkolJRMJEmQgoidh4iYRSCiUb6zEHT0dEadvZ3U0VOgNpBALYHLDjIjPSQFchMZg4ykSQrIawQNXazH9eFU4bBDOHiJmQUImKppRJgBRVIVjZgY2JZP7lykNQokFijId0OyLZccOGYZRYj6BoRwsVAwBYE4q5hf6EShhNJS2MuXrurv7uytGFoiVIWuZtIZOGnMhaijmVSpo7ONerq7KGGYFICUWI0m5nRIFQoZukG6rodCiJD1CrBXppmoYB+ncplsReF4kwoCrGqwjEIRCIIglTTVxBoMItKIIAeNhK7EtiYlhBUCCkBSQIyE3XS1cqmWqpTqidJMxSjOlJPFYjlXqVQytmdpUgSCx2HlUMGjdEaNiWsbHiACkKZmwyIX5ERGTAANP5XKTGYyuZLvhSARjXZE2c2OznaRziaxDxqgEsg+yfivSvA+2CBLLtmuRSF0krBoREGsq6pHUtUkKUqEtijek6ZlU73WpFq1Gac8vw1i7PAreuwrziMFIHye54H42GSBOHK7izPM51uFvVTYC4aJz3kIz+7jOnAQGWW4kONDToSzwXbjIxHiYcSyG1StlaiCV+01ELumXSdGrVGhJiKvFkgipw1EYxsoN9CfI7M1XDN1RDybIGUOSKPjWNTAeNYRB4ocrHtiYowGhwZopjRDNl7tY19gE28OPjEZdeP1eOThjHjQ1/dD8pF6ILO2g7XyQybWHWGXeF9YD5Y3MTVO41NjNF2aJP7FLCalrKsLXVw8RDpzRN2GXo7bhD5NsvmX45DHKaZkKknpdAZnMSlV1QCBXX7ANJLFarXWt2fP7k0RBT1mKmEoijDCMEiw7i50dBwf5xna4Fywnj6TY5xfVVEphTc8uVyWDEPDM7auJfH2g6QkkCpiezWbFtbpYR9DpD7hfkIChyCIAmVgoP+sfft3X95sVE82DJFMZQwX51MKPSJVF0Kip2P7iYSeaXYV+vYt7lnx1KKu5U8t7ly2ryObb5pCpm3b7jtUDtZ+essnz3twx5fe/e8PfO1XHnr8wV86NHr4lunq9BlTxZlFpVJFV5XE1KLepY8vXbzqq0uXrPh/q1Yfe8eZp528dfmKdYe7e7rrqYTQRouj3Z7ZWDHw8NeOHyztPXOycfjiT/3rn1z7yb/6rff9zh/+xkcdpfrRL/z7Ix/c+vBTN7+2+9WrxqZGzmlaznrTNPtS2ZzR3t7tdLV3TbZnC3tzqezOTLrtRdzrnsf94lkhtKdVTX9SUeSTQihPCl15QjWVpxO6+ZwmUttzpvlKrrfwaravfU/3sd37V6w49rBTdYauvvqm0WsvvXbs8ssvH7/yyisnLrvssqmLL764eNEpF1UQKa9ddNFFjU2bNtkcLb7ppptCWvgsWOAoCyhHlReKP2MWYNIqt2xRDx48iKCTmZuujK45dGjPmra2xLKHn3u4Z9u2hzv4e0Xc73stXeC+e9nZN5bffcUv7bzhvb/4wLvf9ytf3HTBpV9cvvrYh3Lt7WN+5C227NqZttu4oVyb+eihQ7s/Mjo28KFqZeZaz7NOjAI/QZEcQzTvcFsiszebKLyayOZf6Whb/PLSNWufPuWMsx8489Sz/+OY1cdsacu0bVNInfHh+BwHxAGEwIUDhJ6kwrFDFxJCIQHAp8QOhB1wFa9Sm1bT9oKwX1XVx6MgOuw4dt2ym2EDpItJBSBt2/fR5vh+EE1NTWcQgUnpuq6lMxnKZLNABiQoTdlcmvLts8jlEqRqImnbjd7JidHjxsZGTyiXyktsy0kLUiihJ9FuwMcpIAuOnJ4uR0JRa8l00sm2ZUNEIKgdRDDfCfn5BCUzs0QpkTZJ1RWKEL0LQFTAXSkAMYkI92x2dapCyhx43WyDECTQsRw434A4j3XEZDUKJDFc2wcBgYMNPFAFkCtDkM6/nGYK0kwVkgOyQFYsy41UzXACLzTDIDR1zVDybXmQgRQl8ao8l89QR1c7teXayMU+VEs1kLJGPFfIikoilYRUBVg+gT76voABpK7rvqKqboj1RFFEhH4SDxwcgeT9M3STNNUgwhgpiAhrFyDLihqRokky8FpWNzTSdUOAYptjY1Ndg0Nj7aVy3bCaLllNhxzHifCAEEqBmCrIJM4Y9DZAXDOUz6dIVVXYoEEWzo7vhQRVQKZCaVlOWK3Uo5lSGWSvpqmaqnZ2F0R3bwflO7IEskFmSqNESkeqz9krpDoIXxPEzQWhCiIPexIIoUaKiMm2T57vYL4mVcpVvPYu08xMBa+1K1SpVKlWq4P0WRSAvIVhABOFAOwCw/CeCqGgTCSQahrmBEJEYJkIOrC7A+JqMwFG6oEkBohGMiI5d0YUIsJZCUFiPTz0+IALMBm1oLNlN6jRrCPaWqVKvUw1RDer1Qp0K1MRkV9GpVIBOWuAGDapgWgsr5Nl4kQRr3ticpwYpUqJLBBhD2eLo6J8VgOsycfaWghAArmO4UJfz/fih8wAm8D5GuRPTk/QyNhwjMnpMapCr0azhge/GrG+Dkgz62+DtOKaJr6+a/UqVaqsfy3W0/Nc4sOlKCpuLaTUqpbo6Ojp7+jsfhF19WK5dM7uV/eokZtXAAAQAElEQVRc+corL10yNjF2As58QVUVPFiG2AveA0ECNsfdAOUglpUEUe3o6KDOzk4CSVOwPyLAfSj+BcxqHfvoom9IfKyjENbBDUhiH13P1WaK0/nBocOnT06Pb7D8eqeegHQjVKWK86KR1A3dAyks6npyW1uu8+urlq776vFrT7qrr7B4m6Eo041aJT88MXDCzoM7LnrltRduODw88IGpYvEj0+Xi+0Ynhi+bLE2e0nDtNlzmZVVLvJpLt39j/brTvnTZO6677YZr3vPI6uNO6G+WDccer+QOvfLayueff/GU57c/dtHzzz975Z7XdlwzODx4Lfb/att1rlY1/ep0KvmOdDJ1qm4kVuLCbcMZlniTVAmiaEhLGHvbcu07li1bun3DuuOfOnXTpm+948J3Pnjepkseuuj8zd8+6aSzt55+yrlPXH/1Lc//3JU3v3Tlpde9cskFV7560abL9p533sWHL7jgguEzzrho4szjzixuXL2xelLvSc21a9e6C2QUx2zh50e2AN/yfmQhCwLexha44w5l94YNarFYNMPQyvuuv8EN7FNIDU9SvOh4cJz1+/fvX/Slu75UuPvuz2Xv3X5v6plnnkneey+nW5Jbt25NbN++XZdSHnnNhFdQYt9j+6KJ6YmJvp4VL69bs+GR447b8K3Fy5Y817u4b5eRUEW5Mn36of591wyNHDx/ZLz/5PHJgd7J6cP2+PDOw8XiyMERr9JPTmLo3Zd+cHT3i/3j73nnR6bee9lHJ7oSKw+l2nLPpzO5JwI/GnFA0Njx1+tNOA2bfJ8djEK6ZhAIUgwVJCWCJ3EQ2XEBIlFPpVKvLl+15va29vwjhmHsCoNwAlGTOhOLJkfiHDdwHT/+esLwyKg6M1MStsWOUCETEUaOvGRBYnOIvnCazWYom8tQe3uWMumE6npOynecdkWQqWF+2AcOTZKiaJRIpEkIXUwXa1Gt0Sy7rmeFURiqIKhZkOFFi3vkkqXd1NMLUljIUCJlEIG0gfwTO39wEFJUQbqhkWHqpOsaKQqTG5avkMB/ru2CaDSRi0hTFYLvJA/k3vd9YoLgI+rloOzAHqqmzMoxNTITBuEZhFzXxniLKpV64sDB/SuGh4cWu46XNk0TpDVBqXSSCh156ugsUDaTIVUIwuvJmIzVazZ5cOZWHDF0sCehRkSaEHB/MhKe7+Zsu9mGOUw8OIBk2pjPxRgPfeHEYTQVOisqRlEE0gbCOlfHa04kDcrn2ygL+6czaVIVVUUULTk9VUx4boBRYLkIi6qaYatC82REoQ171OsNyoNkFwrtka7rke3YkYtopoBsJmFMHKGzNj423rV77+72sfER9GlWa41KSDBvvN6uAiXSCUplEpQAeec9z7VlSdVVaoK8VmoVkKs6hSCvJCJVKIESkS9c30Z7HfaswE5AqUploALiCt2pjuimA/IpoxD2J1IUhTRNJehJbHNOidh+hDYVbTps5RPOLIhkg6A3OYi4BnhgiHDWcZ7JBYn2QQolRaTpGvbNpGQyiXOjE9YDHQMQRg9yXGog2lqF7hUQv1JlhsrlUoxiqQjyOk0gXcAUVSrleE6eywUZx7mFPoKEKogjs1PFKZqcmkS/EnG7H3rxPBFIdEQhcWQ6xINXABLth358nlnnAHVcboJI81wjo8Px36kdmxih6eIklUCIG1YdpBhrBdG2nQbZOKM2CCzPW280qIoH0xIeOBjVWo1sx4Jdm3F9E+1W0xK4vvVyqej19va+nM+375ORXDI6Mnr18PDIuyYnJ89sWs32RCpJKtajKAJr40tHEkxKmqZRKpXANd5GvT3dlM/nsT8GBbiW6rj/8H66jk8UqTAvbCxxaKSIx0kpqWk1zKnJ8d7xqdElTbeaCYSj+mTrbtBMkZCKrhlOOpUbW9S3/OkLN13ytxe946o/O3/T6V9s78pvCxV3aqY6Icem+tcMjh26dGDk4Pv7h/t/dXB46H0TU9MXlCqVFThDqSoeOMJQVrp7u3edceaZ91597fWfiYR89PGnn5n6xl33tj370KPH7d2/47ThiaF3ThUnf26mPPnu8cnx946PjdwyPjF2bXFm6px6vX6M43k9qXQ27OlZPHDM6uOePvvM8++++J1X33bROzd/5bQLNt1+9mnnf333y4ceuPqK65+9YNMlr5522qaDJ609aWTFivXja9asmVq+fHkZUdEGk1EhRARIWvj8jFrg7bks5e2p1oJWPy4LCLxyWb9+vf/ggw82zj33ncOdKxY9dOzxJz3du2jVkIxUY3Bo9IT+0f7314vVD9Udcb1aDC6wZeXsTKfYZCmps9SMe6JI1pcfPvxiFjrpeMGXbF9k9kSotyrWpvGJ8Y1BFLV3dffuOOeM8/7+rLPO+ZsVK9Z+uSPf9ZymGI0gDIyBwUMnP/fck7c8t+2J3xkcG/vdRr3y85rtn+C0OR233XZbG/RLPfbYF8w77vgkPMKIKhBEybdnd0dROCGlkIIUSphJSiRSZIBY4kZJATtxRKY4r6oawTHEIPR2bDdVq9R7G/Vq1wnHrf/Geeee/2dnnnn2n65dtfbrbbm8rSK016g109NTM/lKqZoM3EjMTJVocnyaquUaYTxFkM0OyQdZtkDSmER4IIaKEHg9qcEXRSSjiPAPKAdBQ5X4AyLFVaQqKpmaohWnZrrhONNDQ4PK2OgIopYVmUyZYb49F7UX8rK9PU/pTJrMpAnolMiolMgJSmd1SqYNMkE2NRAnCXLgI4JF+KiqGq+fbRCCDEVRgDlDMkCGCETGNI3YAXeAfPIaHETrAuiuKQoZIDkRomTpdEouWtwd9C3uCBvNeluxWkyWqiWtBHIzNT1NZUThOMLH61WEEhOaENFeXVMoCXJpmiY0UShEJI11IBhe1WAbUyfbtfOVaqXXddy8qsJg0CmEjh6IjotonRQBkRaQAAjuHQSQFPBRFbI1Vcc+JsgwE5JlM2mp1LEnIFJ4tU/ZbJpgL7+jp6e69pjjR6JI96am6jQDRKEK3bIym2q3k4lM1dDNZiJhyhRIqGFqhG0XfmhpkzPDqUWLO3edeeYpzyxduXg/oonR4EA/TU1PUYhzlUmnyTAMYtspiiBVVSiK7RzC7iAvQpKqK1iFj5X5FEQuedCPibrnuTg7aFfUWIah66Rh/1AkUiQJhYjJeSqdIN3Q4zn4gasGMgZSQZwnnChF1UBWfZBOC2TZIgdy+cEGlwMJVRDLwbVFQYj5gQia8DxMuBkazkIkQ+jlkuO7xA9GTCwDrIPHeRjjY0+4Dy4ZjI7Ix9rrVp0q9SqIqU+8ZwxJkhTsjcARt+wmTYPAjk6M0uTMOJWqM9Swa+QGDuyAMeRjLhdzWjgHDbLcJvHXPxpWk3CvoAOHDtBru16jQ4cPxH+KqwkCyqTWD2wQ0UoMx7MIEXXycVYsjGPSzeS2ChtZOMs+zlwkJbQS8UMGr9vD2XI8WyElTEG3sw4dPnyl6/onpZKZ5uo1aw+tW7f+KZDR/bbjOhMT41TDGkPpYd28nx7l203q7ilQb1834bqM7VvFNVAulnHNNkFgCWcrhy00iPCsFuGsBZGgIJLYLoXYhiDswoscFdew0HENi3SghLqjOb6t8L2rp6Nvz7HLj//yJedc9menrTjn+Q2FDfb0WHPpyNDIhbv273j/i7uefN9rh7dfc3hs13lTpaH106XxjqnpGa1crFGt1JSVYi3MpHPl1ctXPX/8uhOf7utbWhoaGbtkfHT6fw4N9f/ZM9u2/cWjjz/+J1uffvQPt7387AeHxwfPxZnvXrykr7rhuA27Tz/5tGfOOOWsR0878exvnXTcxgdWrzru/uVL1j7X0b1kKJPMWFGkq67lptySm5uyp3IX3HhBagve2tH38ZESJ3MO30f3hS4LFviRLYBb6Y8sY0HA29wCQgh56623RlAzOHv92VVz+bHjKT11UAbypVCGD2bSmXs6CoWDhqHmy43p06qN6RVB4DlC9ZszlbG+F1/Z9u6vfuMrt/7vP//En//DH//5X371ttv/9J6v3/0/nnrssY+8/Nzz73n15R0/t+ul16565aXXbtz18t4bKsXGaUS6ls91DGZT2X2ZVOawrqp+o9E4bs/e3Vc+/vgTv/rAfff90V1fvv1vHnj8nr989NmH//Ab33rpf2/bWf74K3uHr7amrJMSiXQ+nUoHyUTKMXSTSIgYqqqSpmnEzkIoCqrhOCTB0QWIMLEjEpRIJJogOSMducJrHdm2vYv7evrbk7miaaQ8VShSEaqUIYnQjxR4L8HCEDsgF5HKMiI7/D8mqNcbpMJbg8jIdDotec4IZNWybGoichvBaXmIalartTjyY8MJhyCFsBtJCDUMDa+wk4plNVKOZZmBF6hRGAVRIGua0MaFVGtCKhHPYYII5nIZ6untoqXLF9OS5XCg7W1kgHBBS0gLiGWqkCkUQS6ITAPRqQj6wARsjyidTjq9i7qLiB76bfmsTGdSlEgmqC2XI13VSMFSRYil+hGlk2mCbSmTSwepbNKxfCtqgmQwXN+GnWVMfrFvJIOIanPRw6SZpq6uHuru7iEQAcpkMtDRpEhK8vDKGIvDq90ajY6PmiMTI+m6W0+aiConMwlKpHUyEyr6CzKQqio2DfRPKCHWFpKCdem6jnZTJsyEnzDNOogkOLdHBAuYhk4uInEMSZLtFiGi1lacrpiOFaiGnqJCe1eoK4kp08jcVWjv/KtkKv0PmlBf9TzfVkGskykTNjGVTDaVyOVS2UiEWc+1kpquqKH0Bb/KrjcbmE2SoqqUhe1S6TQJRQWRiyiHSFxXdyci0u2UwEOF4zSxFw5FIIFCyFBRyNM1I4JdZKHQDlt1Uld3N3G+rS1HSYyROHg+oqWNRoMqiDZWKmVqYk4mrfygBFOSirmFEBShb4CHqCCQONsROY5E6uPMS9hJpyQeeIyETniSAon1cA14pGqKTKWSlM6mKIF2RSW0+TGJdZnEghB6DM+jAHsmpXSFEEUhqIb9CxzHRQSxSbZjx2uWINyhiEDSfCDAPntUt+s0iWjp4cHDNDI+QtPlKao2y2R7Dcxjg7hivFsHqa1SpVak/sFDdBCktX+A/w92o1StV0BqLQKPBDi1Yt15HRJz+dDP8RzIc8hDBFfiYUFRBQkdUERkmonQNBJRFBJBf5wfSToeEAxTE65n681mfXG1VloehH4ik8ke7uvtfbC3Z/G3Ogqd27PpzBivu9Gs401Og0xTob5F3bQc111HRzux7UJcx8ViiSrlCvH1HiDyKqWC+4GBCVUiUrFHOuY0Mb+A7gH2KiLYnsykBrsbMbgcQEkfDwWlUi2wbHff4sVL9wakFJ7a9dTNdz5652+8sGv7Lx8c2vPz06XhCzxpnRSQ3dd0aqnpmQl9ZHRUqVYqIR6IR3CeH127Zt1nli9Z+W8dHV17SuXy4ueff/7qp59+6sbpqcmzMsnEmhUrlhWOX3+cXL/+uOrqVaunXfitdQAAEABJREFUli1dMbho0eIdfX299+Tb27/cXijclm/v+kZXe9e3s4XCE4WOwvZ0Jr0nlTSGAxlUJXZOIUUHsnih0K7ZWqF3TW9h586d7dv2bOt4ftfzvZhz6bYdj6988cVn1mzb9uQx21/dvvoZ5PF27piXXnpuHepXIZ/Cvii08FmwwH+iBRYO2H+icd9uogU8LBCuIHKr1ap9/PHHN87ZeE7tnPNOa/Qu6q0LVYhGo75k92uvnf3qnhdPfGHbM6ft37vrLDjXk9KpzKpcJrskm812Ztn7w3sLGbU5lrPIqjdX4pXoSgrlMk3TC3jlXmvPFV7o6em7u7uz97aerq6vdnX1fjOf69wjI0Utl6qrp6emz5ucHL9yaGTgmrHxwWsazeo7FEWeppj6WilET8JIJgrtHbVMOlPUVI0UIfB6XIXjFrGjkDAukzckcCCSAt9HxCsiQzPcbCYz1dnRNZlIZEmFwD279q/af+DwxqnxyRN8J9ADFxEROKQIpIAQPREk0E+FYyLyXbiPpgPCViPXdkLMHeSyuajQlqdcOkumkcR8CpxuQI4HwNm7ICPgpSRFCEfmUohXylAZDkynKPBVQVJRSIgolMK1XLU4WTFnxktacaoqapUm2SDEQojYcba1ZYiRyaZINzSKKARhceNUhSRWUsKbCUWQYeikaSplc2l78ZJFM8tWLGHyGmba0pTMIFKdTFIykSJV6FhXSHbDpcCJSFcNMnRDCEXRSESGagrhScwDMqmYgnh8LpcliiTVq00qzZSpWmmQ5wcUhpKEUKN0JustWbK02dnVFWSyWWkkTNIMFQTHp4bVUCu1ioE91f3QoUC6JDRJibRObfk08dq0mIiwLCKJ/3zsnwtCxYQGr5ZFrV5X3MDH1giQBJ1M06AApMILfLLtplosFlOTE5P5MAoN00yINPYmk273stnCa/l84YW2TPsBXdFrLoTglbJs4oGD54C9RCJlGn7oLalWK2v9wF3Uls+o+fYcGaYWk9FqjQllnZTY3gL7GSGvIuqbpVQ6hbyALj4R9CbshWEaXi7f1uju6a5093YFPb3dIYgBbJQiVVXQLyQpA8gJKQCRsW2bZiOtDZwjFzYN0YdIUQQpmFMgZdkqxjK4nlMdNlPQLjGvxInQoS+XBU+BukiGEuvCMQulgrE6nw9dIykiCjF/EPqYyyeJM8X5SEY1rHl3oVD4djKd2hWFUcPDHoRh6Gq6Nq7pui0UJZJCYraIOLWcZkw+iyCsoxPDdHjwAKKpe+ngwD4aHD1EY5NDeHgZpKHRfhocPkT9Qwdp/6G9xL/sNTYxFv/CV61eI4581hs1aoK4WzafLY94lngtIMwR9A2x30IQabpKvFZVU2R3b/fMkmXLptoLnXVJKh/RuXGSOHovyRdB6BimqU+3tWX7jYRZnpicyTfrzbRppiSuB1fTVEqnE5TOGJRtS1ChkCU89BFhlVajiTMPvRp1Ylv4OPN8n1FIkKqogEZCqNhPQVEkkUrYNCKCFqomhK5rMJlCqlQpxMNGs+JQtWxRvW6HlWYz2T85unLP0J7zqn7xvIo3edFUdfCCmerIKW7QWGQ1a+3VCu4N00UxM10MfC8oZjK5Qz19Pfv7li4da+/pCSqWnT/QP3Dc8MjwKbbdPDZpGIX2tkxzUU/XxJplyw+vW33MK+vWrtu6cvnK+5b0LrpnUXffA8v7lj2xcu3xL6xdcurOpetX7TW6Moe7+7qHO9oTpVRaOLrmqBE1OiyrtKRYnVxTKo4ePz45eNrwwKHTRw4eOm3XvpdOHdp74OTJwcETy7XpdY2Ks7JWay7x/bAH97PupKJlFHyk1D1FkXZbW1v4yU9+EjZZ+HmbWeBnSh3lZ2o1P2WLkVIK/mUpIIOn1U6kvXiy7d22bVvH9kPb2/bu3ZvdsWNHGm2p/v7+BPrH3z39QZaJMRqPZVmQ0/nIM48sfvCxB5dPlCfW7Ni9Y910Y3pNEwRUQUQjlOGE4zmjxfK0qNfrHVazsRTpYsd1E7lc23Rvb9++VatWPb3u2HXfXLt29X3tbZ2PJzT9RV0or5mqvjuXSu8t5AoHOrId/YVcz2Bf17L9Jxx76rYLzrriwXPPfud/rD/ulK915HsfIKE+YzvOSLlaVicmRztGxwcXgcD2TpUmelzb6hCKkEk9YXV1dg5kM5lB3BdJVVXSNA0OIyIXEc8wjOCQI4qkpCiKKATAIyiVTE/l29r3dHZ1jzpWc/VLr752/lD/6DUTY5Obi9OlU0C2Tdtyhef4FAahjCIZmEbC0jU9BNkhTdVJVUBibJea9Wbk2l6kClVmUhnK59op31agVCoHV6VgqAgiKaIwkvH8QsXOKCHafBIggrou4NxCEqiG/yclFL4itZl62TJKkzWzPFlXKjMNJoeyVquS49gUIVKjqgrppk6azgIhG6SDQDi4LUSUT0KgaZoggSCpcMJt+azf1dvh5NozIpUxyUhowkjqxJE3FXbjyFG9bFNl2iKr7lLEwUyJS1+SLoVMZXIpVU9qwgS5zORTlC/kYsLYAOErzVSoUmqQ3XSpVmtQmaNRthMkk6nq8hUr4Vj7hts72+ttIH+5fI6yeRD8pCFIRML1bcVy6mQ5DQowqZ5QKdOWplQmSUJTKP4IARsReSCvFpO6RkOUKxUNkaUU1qvougZdNFJUEAYM8IOQavWmPj0zlW7ajUQynVDaMCciZlJVRJhIpmZCX7aNT0yeWivXzwMB6IVJddf1iL8XG4CMBF6g1GuNnnq9vkxK2d1RaI+/29vWlsU8EeSXqVwtYT9ckFkfDw8BKYpKQijYnwh1XqyviUgqE8R0OuV3dXZYS5curS9ZuqS0ePHiYldXR9U0NQTd63j1XyPLbpKHiDkTaI7mNRo2uU5AEg9PKtamgVDxfiuqQhIkiveZ63XEwXRdkGEoZJoKbKESbEsByB33xXVLPFZFP+wldHPIQYTaQ/SSFEmargEqqZCvaIK4TiiCSKHQMLSh9nz+2TWrVzyeSphTsLcfUeRjzESuPf9cKpOaVnUNhxnUDAcYbdL1Hc+y636tWY2q9SLI6jAdHjhABw7uYZIqD/bvI8aBQ1zeQwcO76Oh4UGanJ6kUrmESGwZ9q3KIPAd33c927VDx3UowsMTrxt6kaIK4nUJhUjDNWCYBpkJEzBo6bKlMzh3E+2FzppQdOKFSPwbj8U1p2gRSRmIXD49tnhx32umoR+qVCrtk9PTJ9TrzdWkiGyuLYe3BwXq6MpTri1FOmwbBgHOeYXwUE3lUoU8nBeJewtWDumYBedUU1VSYUeBmgj3mzAMkSNSFAUQAFJVEVEoybcjsise1WZsqpUdXL0K+TJaMzI99I6hicF3jFUH1o7X+pdN1YYWFWtjhVoDD7PFkpieKFJ5uhZ5rnQ6C10zS5YsnsQDoquooqtabZyJNVxQrdXWOa6r4cwPrFy+9IVjVq9+/JjVqx5ds2LVw8euWPPtM9ZvvP/s0zbdf85Jmx45ac3xL3cuXlWUgdQG64P5wy+93Lt/50tLn332kZXbXt5+7O6Du9b3Dw3wL55ucKz6ysBr9rqe04H7cMFxrQ7Xd7o81+l0Ha/dcbyM4zQN33ZkiF3z8Noi8iILhLWaSCQmQVpHTj313LG1a9e6c2/6aOGzYIH/LAso/1mCF+R+bwu8+OKLmmEYbYqirEwmkxsRlblQVdXzcfM9Tdbk8VHkrtV1WlkoZJZalrVkYGCgY9++fUxm9c9+9rP61q1bNf5OEm6yCiDmZhScB1C39f9j7z8A7biqe3987b2nz5x+e1dvtuTecJMx2LhQY5megAGHEgIEQkggFnlJCIEAwaEZgunFBtONMcYF9ypbzVbXlW4vp5/pM/v/nevwfu//++W9lJcKd3SWZs7MLmutvWfWZ6+5V1L2799fjHhrIGbe+lSNzkZcfEEYhS/zgs5vNdq1581OTq2ZHJ/0O4vN8d58z92nbzr1U6+95vff/dqXvu76s0478+/7+kZ+gjd3zXbb1fC8dm3DOTQ0OHzf6Wec/MNtl7/oS6992as/8cqrX/qRC59z3qf7uvp+HLjh4dnJucHp8YmXzByfe011oXnxQq25gqnq4ti6Vd9/4xt/50+3XXX1O0bHRj+fyzm7VCFaHa+l7j+0f3jP3j2nHD5y5KR2p5MiUMyWy127DNPcr6pqioCKoCQBACEgxF+SDCaSJKYMCDLj4ziVuVzuma7e7nvKxdK+jhdsPDZ+7D1TkzNX12vNDYEfGQBXcpGB9L2IohDElKT1rkrXUdOw2uhH6qpOqqKRpui4nqitRlNv1BoK7CcGOkU5wkNa9vT0xIV8oYM6URCkst2JSAgOsDWxZ4DZmDAQlMFSmMF2mJChGnMnbtryvZ5K3yFDcVwhNUmSJ61mK5qemklnpmcI/S3ZmdnDERQVRVAmUqYUIsOLoLW0R+MAwRwV8apTM1S73WkMLVRnVoexbxAywKhKHBCAOYWg3KT56TbNT3pZYCS/E5JE3FWwGNBNA+1Y1N3rUG9/ibp6yoBLCxAUQJc2NesueR0UJk4IXuS6PkVRHOqGMVPp7r67XCr+wnGcI7lCXnZ1V2hkdJj6BropX7JJ0QWl0EVmgvAt0ankKXEF/sHiI4okpQmjNJUEPxJnHMcp7E+JKM3Alf3K9gA+zMY5iiPoFpIPuCC0aVoqIN4gFQDS8Tra3NzsaVNTU6+fn124ttFoXQIbB0uliloslpcWJoBWmp9fpCoAJcvGSslkoZhPNV2Rlm1IG4sBBfpFma/9ILMVOkrCXKFms0kuABvKkZHBFBYQpmmRphuKouoa7uF0aHBw78jYyJP9AwP7HcdecL12GgDOsvEjkpQAeLIxQfMUxwy2Mnp2nAGZikKMsaUyWdaPUF4AmLLrKRYtKfyXncu+C/Hso1vTdNJ0DbYJwsakTEWSIvsIeAUgoj25NCehC0E/+tV9pBuaV+kq7+sb6DswNz9v1xr1UxJKi7puNHP5/N7h4aEfGJY5qahqwBijGPeZF/lSNcQC1/hiwhI/TiNKZURh4lGzU6e5+Wl2fHqcJqeP0/TsxJLMzk9Rx21Ro1GD/+rU6bSk77vJ8OjQdKWrsqgqSkCMoJcgxjkspiVhgpGmKSRgv4q9ZVnZfUeMkRKFAUvSJH12bkhi2R+WWU/EOLE4Dp3A97oVlc2dcsZJXzt588Yb2+2GWFicXSPTuH9wsI+KpTzZtol+sVDFXJo8PknT03O0sFCjdqtDcRhjbCQRpcQwf9nSQkDgXAL9UuJYACgYL03ToKcKPVXKOk8wr8Mohq0uNbJ7x42JC5Us2+aKrgy2vPoJE7NHN45PHDhlem58da21UKw2F/nB8QM0Mz9PrbYLnbRwoG+oPTg0yuIoWT8zNXXm7PTsFpnwcne5z92wduOdp510xhdOP+W0T5104ubPbTlp/XfWbVx3y+r1K39IQf7uR+7f88zx/QdbxxamjKmFWl99fvZj940AABAASURBVH6d77bPjDr+FZ04fW0Yy99ttby3Lc7NvWF2avpVU9OTl05NT63Ggi1OkmhfvlD6+ZqRsW9tXrfm2xvOOPkHp5183k8uuuDSW087+ZxbV6/Y9HNdz9/73Ode8fBFF13y+HnnnffUli1nHtm0aVM1g1Za3pY98B/kAf4f1M9yN/+IB0499dR4YmKiZhjGATyk78fD8HbTlPf29nYdw8OaB3HaV/c6a47PTp90fGp8686nn3zJnv27rp6YHb9qcKz7ZZ24eUllqHDmI4/ct/rJJ+8uILOqPjXzlLX36N7e3QeeWPfUXvOsRnvutIX5+uZ2xx2RjItCsXCoUqzcVtTNL9uCfynR6CcKmbtHR6PjRNbC2Wc3GwfGDrTGIBT0TPQ6g/esGFv/mXKxe8/E5OSGhx65/+U/+8WPt+3dvWf1VPWohkAUd7w4UnTT6+kdPL5ieM2DK8bWfGtsbM3ne7oH7gz8pPz0nj2vue/Ou//44Tvvfv19Dz20GYEgPnHTCbeeeOLmj5x86ilfHOgf3aerjl+rNgu7d+059Qe3/OC6n9951x/Nzc2drQg8+lXVk9jiOKZM0jQhzjnFYE8fgOEBqAIvlIauR5qiVhMv6X3qiV0v2PHoE6+an1lY6bV9C6+3mIdsF6UpaYKTwlhq6+bx9WvXfn/1itU3qEI5wiSRxHWSEsFIIChppAiNEuSjGrUmzUzNUK1WQ4xi1N3Xw8ZWjSYjY0NBsZiPEgStTBfOBCmKTppqkKabJBSVUkBKjDaiKE255H7oR/kkTgxKZWgIc2pseOxHmqIf9t3Aazba5CPri+vE8UdFfRUrmBR6McYog6pavUETyNDML84DZH1KWaLEMtIlS1muZJOTt9EvI9ftUG2xTqEXEoNNQCWKg5Q6LZ9CZP3iOKE0jUnVFSpWCkvgiqxrqhpq5Hle2Om4aRTFRKmkMIiwZ8QZJ891zYMHDw7ee9+9mw8fOTw4MztlTU9PIfhPURWQIpBV7eouI0s2RMhEot0uyuUd0gyVBHzPGCPBNYhBjDTKfIyFCvX199LAQC/19FYQ7DUiluL1N0WKpgFzMTiop6iCDEsBsKpUKFtUKOr4TqlQYrgsYNNTU0PHj48PzM3PFtqdjuh0PJqanKOJ8Tmam6lTs+GR245pbrZB1cVmGkeJa5r2ZHdPZa7SVfS6e8pyeKSfhof7yEBmtd1u0+LiIvm+Tzr013WVdF0jXdOhv4r5mBCTvGZq5r5CvviYY+eOO5Y5r6qipapKWCoWmONYZGKRYBgGWZZDXZVu6uurUG9viSqVIpVKpSVxcg6hDmVjTSRJ0xQyTJ10S8cYaWRaJhlWNq80YowRxmhpPkiMD+cCddUlURSVsg0eoSiJiEQ28pI4gEvTVRJZllYmIpXJ+oXq4ksnpid+u9Nu9aRxnHlR8f2oa35+8fR6o9nj+p4Wy5iYwlPN0PxiqXRXb2/vz3I552kJoOMYj2z+qLogjgxxIiMKIpcwe8jzsQfsu5iHrudirgYEZ0lNFyHamIbdDWTOYwFAlRILGczxBHMyzu5zQH4KH8TQP8DCJUA2OQh8Njk9Mbr/4NNrpyaP9kWxC73QJBZ42YGUAr6DwDuwe6jerHZpXJnrH+o6tHb96H0Dw13jhYrFVSx0VFXFbZ7N5Qj3dIcW5zvUqkN3Xy6dV1WNDICpYBiJNKY4CSA+cUVS5l4uJHoh9JfgfEJRHC3dI74fkot7JUUhu1Km3tFB6h/uJ11X1KDTzrcWF8t+o5FLvEDEfshcwCqezYRnM6mmSkUsHvuGBnh3b69mGiYfGRzeefKJJ3/nnFPP/vgpG0/7k/UrVr9j46qNn185uvr+it11LPSTYG6uaR89PL5mx44dzz04/8irFqNjb3xo7+PvuOPOO//4Z7+4/U/uvOPnb33ysR0vmp+YXS8iPR7sHtu1YWzDbWvG1t3QW+79S5Lqn2E6fcpNlFsDQ3vS7U8msjhw+HCtfWzHsc7GjRvd/v5+/8tf/nKI4+jCCy9MGJ6ftLwte+A/0QP8P7Hv3/iu8QCQW7dujVesWOGvX7++hQdDbcOGU+cdpzyJmH5AKnKPJuVOIr5TsbQnHTu/B6+tDxfyhTk7l29bpm4nQbRyvrFwxsFjs8/bseexF93/o7u33f2LO65++KGHX7zvwIHzq/Vq9stXBuOsrWrqBB6Ix0v9pemxsQ2zl1121dy2S7dVr7zySnfTpm1hpgvRVelVdJW8++5uZpomGxpaFw4OrJ4t5HueLBa7Hsvni3MqF8NPP73nhT/6wY9/+7Zf/PDKo/sOnKiElNNTxR/tW1Ndu27zwd7RsQedQv5W07FuKZXKP+nvH9jT3dtj1BYXz9i7Z/dFswvTp+Tyhrli5Yodq1av+dbI6OgPEfif8X1fQ6BbNT5+5PzHn3j8kkOHj5zcbrdFjKCWABCzoGPb9lJgVxSFHMsiB9+zY0Qdtlitrj946NBzATFbka3uS6LETOOUZ0ExgwJGHIFEQwASMeN8Ymh45J5SpbQgScYYD8ra13UdTRGFyL64rkdZ1tXzfABMQPVGneYXZlmzWRdRGNqWZerlSl6UijapikaqCpjSLTIMwBr2imIguBG5bkj1Wqv41M6d587OzXRHUYDhUOZty7y/q9T9U5Vr43Eog3YzoBYA1u14lMF5ppOiqJRJFi0VTSUEfGSNdNIAUwqgganEYCFemkaUUkxRHJDnuuShDZygYq5EvV3dVC4W8dZYRWbJW7LJzyAZgZkDbgxTIxUQK5lMw8APGq1W6iMIcybI0DUSXJAAZGT6IHvI0b49Mzm18fjxY5trtXqv73nM9TxyOx3yACpBGMKHKWXAVUS/Ti6HMdNJ4k82jmAT+EVC1xR+TgBhCcoT7FQIWSrq6uqWvX29S9LTU0krXWVZ7ipSuVygMkC70p3t82TaGuoQ4JViw9BSxnHnkNSgp1AUhWVjKThOArI0AIsQCmX941qcy+Vne7t7n4HsKxUq05wrHSZ5YuomFQtFUhWFZJJSApiSaUIp9hkGamgra5ehs04nAAQ39Ln5Wmlurjo8MTG59vCRoxsmjh9f0WjUK7qpM8wRUtF3BphZ/zrmhYV5i/sLPsHgMUbwKRE9C0RCMJRXSEE/QuHEBZFQGGXgagCCVcwBFIafvSWJM73QBmzC3NbRpobyAv5MKbuWAAClTEkIjna1pTKKqqjtTmdoZmZ6U6NeX41yWiolS5LY7HTaK8bHx5/XarV7AY8qMSLGGZNprCiaopmOERuW7uqAe1VTiEPfTPcEcykIA/ICn7J9Ap+hFgkAHxcpMSGJccnwR6k3qmXf92wpSXAhKE0lScaIcQhjlG0K/G8A+E3YnPnLcWwUJp0osojHWtYuZj4JlYe4Xi3mS0fxqn3f4NDQg/19fb/s6e15Ws8R7ojWGNeiTZohe1EHjSdL/o7ChKIQ10MG8EzhK6IklpCUQiyMA9jhYU63O21qtRvU7jRgZkKcSUimYQq9E5QNKUD2NpvzURxTjMmdwg7C+HEd42gqpFuCqWoqSIZKEvlCRjFTpEKm6shSrjsYGVxdXb1y/eyKFaunx0ZX7l+5YuXdo8MjN40MDX9t9cjK72xcd8Ldp59wyr71fWubiSd7Dj99+MyHH378hQ/e/8jVDz/w8Msff3zHy59+et8Lj0/MPQfjuM6yTa3cXZrs7q08Wq6U77Ad61ZDM39k6OqtqqLfVeruvX9ozZqdr7rq2gO//6b3Hn/r6/5w5i2vekvttZe8trMNsYCxbcm2bc8KYyzNJPtRAOwxTHAALW/LHvjP9QD/z+1+uff/1QP/8GCIu7u7W5tWbJo5ZeMp46ed9pxD5591/r5V56zaddIJJz25Yc2Gnf3d5b0Vp7DXNKyDjOSEH4TVOI4CSTJBBiBOY+T4EHWiKJGddic/PzfTd+Dg0yt2PH7fxrvv+t7pd/zkljN+eve3T/7yNz++4Yc/+8qKOx6+o5L9bO2BAwf0nx78qTYxMaGPjY0p5XJZBEGQRhQ1S1b33hXDq+7q6Ru4QzftJxFsGoqq9btedM6Ro+OXPPr4o+e0Wo1ykjQkK7Bml9I1ZZ6cf/ryC1967yWXXPrDE0446UfItDwYxcnRwA8bxBU1CtLy4vxckVgU9XQVJm3HmBGCRYpQBIJGd61e21CrV1e7nY6avSqM8CpUZtFOCBIQzhipikqWaQJgHTJNk6tc6eHEB4moFEexQHFKASCMMVJVFacZMc6Jc4ZIikii8k6r0SiTTHWOIKwg4KiqguucEgShKIoRnOCBOFkKSmHoURuBrF5b4LX6gg6/awgUHBlLEtBFSk6MIWCpBiDBIt2w0B+ASRIhuOVm5+ZPajYbuVTGHEDic8HqURgLlnJEPZGksSRkZikAWMJPFEXJks6qqi3ppOk65fM5KpVzlMEMB9wQl4QuiatEGHzqtNvUqDYgbWoDhtOEkWmYVCjkKZcvAG50ImIk4Rx4gwRnxBmDnxL067KO24b/XREnCWOckYA/ROZvHCvYq6qaaJoe6prOiFgpTVMbQjLFDESbOIe2JGA/pOwVrA9bsmuKUElTdWKMk6QU/o0pzjJWAJ5Wu4NXrR34FuATxKTqprStnLQdG5lLk9k5Q5qWCptVsm2D8gUHe5MkoMwPAhkEkRRMSYVQSUCyeaFpGmXgmM9bS/7KfJbLWWTZOnV3l5LenkqQz+X8JE7k/FxVXZipKY1amwUeAIVQFwuQAvyVh781TaCvmHjma2gfA85bzQ7GKqZOK7DrtXY/3nCsXFhYHJ2Znlk5Ozc32MA4h0FAMiXYCd/6EbLqIXnwRxhGAB9JRAzXYvjKw1iDpFhKAqCqoj/CFI0BnpjHBCDBeU5ccGIYhxSNRiAv3w8oBmhJ+J1zQUIopC6NF/+f5WIAFSYWFgoR+oqIMYY5oIo4CnOe1yli7ExFEUwRnBiRmsq4iLEfJkpNhQmuoF0OReMkVoLA6/fczliaxD0C5bMKKcY9ThLoj/ajmBL0B3WIc06qItCXQgYWWoae6SYYY1KdnZvtbzRqpSSJsoUGZW2kWeYVbeEZQX4QUQgfEzZFRT1NJROZZ93Uyc7plC+azMkZpGHxpmtq287Ze7t6em7t6e75yvDg0BdXrVn5nZ6+yuz08UPPmZo+/rJ6c/78JAkGhAA6Y+65HXdpQQkXwgSNVNUkXdNJwT2cQocAfsUziHzfp8D3cF94OPZgWwJdU0rShGI8EzIdfSxsXSzYMgkAvNmczsZHYpxIIeKqJMXAuGqYVyImAZBXhUK25gRd+d7JoZ4VDw73jn19eHDsxuGB0ZsH+obuLxcrkx7anJ2fs57au2v453feetoPf/KNFzzw+D0vmp4+9hz0s4Ez1k9EPE2kl0RJNQ7TqSRMD+uK+nTeyT8yMjR056mnn3rrC7Y+/6dXvfAFd7zq5b9934svv+rJS7deevCck86ZPG3VaQ0MRgSRaGf5s+yB/1YYfduWAAAQAElEQVQe4P+ttP0NVRYPl3QFW+FXKpXmwMDAwvr1p0xt3nz64bNPO/+J52298u7fuvLqW1/xstf88E2//ebvvf13/+DrV7/0BV85ccMJ3+nv6b8njOPF6mKtUF2cP6HdajwfD9iXRpH/EkbJFWEiL6k3WhcdPvD0Gfc+fvsJP7rzu2sP3XdoxYNPPDiy+/DuSrPZ1HRdD5575nPn77rrrklLKTy9bmjzPVsvvfxbL3zxS27cuHHL7VwoHbzGPmG+tvj8/ccPnv7Aow+OPPbjexyig3TtaddGp512mvv8c1809fqXv+2JP37HR3584ye/++Vv/f2t39i06cS7DNOeXZhfHD525PDzJiePnOC7zSLnxAzdiPL5fNswjIRxEIlMxLMBIaEQ0SYLKCkCnUSEzL4nSYrgCDjLFePurp7JocGh/aV8aQIPdGCGRKiSxIUg2CKFEIlkFEKICV6o1qor6/XqKBPMEgi0QuEIB0SqphDKEkO6SAgVXTFCd6SgjIoyUeARYJ3gT5ZtBgAaMY8CBO8QwIke0YZBhmlhr5KiC+IaF1Ga5FKeIoQi+KVhrtlubliYX7g0CpJeDoV0RSOFa1iGEEVBDDgKCXBLjAnYQsSw13SDTNsiAR0lJ5IAqqUgqTEK44CajRZV55pUnW3S/EydFhdq0NMngcCcL5WpADGhl6IogFaeMRJJBOI4CCkMQoGAbKRSqgTDUvQapwllGzxAgjEyNN1HFndqZGz0ke5K15ylm7HgAgCgwscmmaZNilDJd0OanZmj6akZZJ2bCPwpaapBKvRgmc4shk8jitOYXLdDzVaHGo1MPBmGSejDkQAD5geeSJKASQqJWETInpGqChwTZXBcXaxzZLV5xw1YHKeACwmtiThnS+UswGoub1IOsGPbGhXypuzuKqSGruUajfro0SPj6/Y9c2Dk+LGp/PxsQ9QXPXJbEWyxALk91NfbS/k8bFIk/CUxHgHsqdPC7AIloaQkJs1rh06t2sw3mx29Wm2Y2b3jui7Hnlxk79yOj/niUr3eWvpRjnq9CRjyKQH0ZRJGASXwA8COuJDE0FciYwrCYEmyMhIzOSuTYDyy+Z+kKcVRRAnmnMQ9kM1PIkaMcRJCEOecsi0rG6Kc63vUdtvoM5aKUOAbheu6xh3MJezJQCbVNLTItqxquVjYb+pGG/dBqqAtOB8TTfJOuzPQaDQ2+a63KsGcSeHvGBItZTFjSrH44kyQmrUPEZDsnrEsA4sGkwzAJ+CaNRv1guu5TpKk6rM6wq+4b0JAveeF1Gy6mAtNcl2PQvgge5uQSMCfwsiwdMxhm8rIvhdKOdwLumda+nhPf/d9J5y6/uYN69Z+XxNy32J1erTRbr6+0ay+yu201sRJYBBLZQy4buN1vYf5GUXwNVOw+M2R49ik495iTFAEn2a6LPk9JdjOIHzpfBDGANoI4xeQm42t55IHAdhTNo4xxhE1SGTPCg1+NgjjGVPCfZIiJE1jieM49WKufHSkd+WDp254znfOXHPR53qS0RsK1HsLd5WDM8dnR8aPHH/p3NzCKxrtxmuwgP+dRqv+2ma7dmWrXevVVX58dGTozjNPP/dL55219dOXn/+iT7zgeZddf/n5V9y4eeVJ390wtOrOVT0nPnHmhvMPrlx54mylsqbJGAsgCS1vyx74NfAA/zWwYdmE/8UDeDil3d0bOz/72T3HFmcbDzcXPIDs6R8/9fTTP3LWc879xJlnnvOFTSdseqCnp78D0Bk7fPTIRU/v2fm2fU/v+5OJoxN/Mjc1/QdT01PX1Kv157uhe6Kqqv3ZL4ldccUV4sILL0zPPvvsoLWy1bGpp3rShvV3veDSF3767LOf88VKV2l275491xw+duhPmnFzmy97RqXM0Ir+0a0zmYyv7O65bWR07OuAE29iavKU2YWZLZ7v6pKSdv9A35MrV6zY2d3dNcMEl4qqUD6fpyzIRgDYCMEYugFUUmo1mzS/sBB3Ou6iZRq39PX0/UhwcTAL2iSJRBZ8GSPilFS6K4183pkA/HTSJCovLC5sCBK/W9VVDQGQsgDOcVeomoqqsICliaZqIfqSCDiUzxUo5+TItCwEf41ikEsA6IsQdENkikLoFiJDHCNjljJJHME226cyJa4yBF3UMxRCKJOdwM2yy2dMTsyc4rWDfoUrumU4gEObVK4Tg/uSKAVQRgiWIbUAd+12G0HTXwITHa9UddMgpgoC61G9WadJgOLMVJua1YRinwiXSAGkJlKSGwTUcV3qINC28CoU/kK7PgVuQCBFkoAhwQXpqsHyyNKatkEZ5PuAhySJZBwGaeC72PtNAOhTWzZt+AIjOqIKnuRsh7rK3eRYDvnILCLo0uzsPI6fDfQ1ZIKnp+ZoDsCXZb0EKmoaJ1XnpOmCVE3A9yplcGMaemya5qKmKc1Wu+XPzc+kSRKxXM6hQqEAODYpG9sGADDrZ25ukS8sVLXFxUW9024xF4Dmw8YACww/cOEvl1y3syQe9u1miy0CeCenpp1Dh470Hz54dKhZbTuBG4sQWdd206O56UWanZ7DAiKkQt6h7q4KKXCm57WpBT9n7YWAmFYGWfUO1WoNsTBfsxfmF8uddttA5o5HuE7ZpAPcJYmkCIDnA8wCzJXAD6FXSCGO01RSNkaaqmJcGWxLSGK+EEnKpq2AszT4J4PRFGOUzf0IAJZkx2gz+IcsZZIklG2MMbTDSXC+tM/qxADNGHUk5gEDIaOsRH8y5zhkOxZpmoZ7y6BSsTw/MjR690mbT/wE4P4wlAliZMcJ4GygTOQHY27b7fWDUMA2NMdkAnCOYGsUJADjlARTl0SmjGL0S9hU+M7Isq8AZF3XycDcxT21pB8uL+0ZMSJMOAnJTPG8GD4KyAPAtlttarbq1Ol0MKe8rIrs6iolYyuGZKHo9MaJ9/yZ2WNva9Vrb5LMe0nLa7251Wpe0+k0TwOIajknFymK5rdbbjg/X0V9hj4F9Mv68ElgQZqNQSaZnwm6CC5ICAXllOwbsZTjfgnJbXtLiybMI2ojgxvi/sBFUnWFTMcgJ4eFUt4iB/ePCZtVIUhF+xKLjghOiqWsF0uln69bt/7GEzdt/qGl2J3jx4+/vNZqvnf84NF3HD4w/uL6XGu0aFQmCk5576qhNT8995wL/+6irc+/7nnPe+52PMM/VB5ecb3wS99+5Yt/Z+feJ45MPO95L5zhgTOraYU5ImvhttseaW/atClkGGta3pY98GvoAf5raNN/bZP+A7TLHljZzydlP7N07bXXRmeeeWb7nJP7ph1OzxTNwiMGKT9L0+SbPE0+hafyh1Rdv84x7L8od5e/XirZ++ut6a4du+6//Ns//MIffvwLH/zEhz71R5/7+o8++9G/vP59f/CFb3/yyvih2prQCi3THPDUIfuoYrG78MD/TL6Qe3+pXLptZm56wze/86WPvPGdr/7kRz7zPy686babyv9vs5FF7js0tXDJsfGJ9yRx2tdd7t6/cnTlN8dGRz9aLpdvdt2OV2tUS3EcW6Ztd3TTTON/CIQ6gmiKwI0+KQs2sJfSKE4MRZuXKT2ThslkFCVBCijwA58SnFR1rZ1z8k/09Pb8SW9f3y8BftVExv3V6vwl9Xr14lRG3amMWQjwjJKQspeLxUrpsZ7e7g/nctbv9PX13khcTHleJNvtkNrNgJqAlka1SfV6PUHmxXMco+E4WqLqsJbj9ayIycrplCuaZOZ10k2VDNskO5+T5Z7upwZHR7/a3zf494Kri4xUlUsFOKcQB7QShDOFcC1rjAIA8uJCixYWm9RCwIwAzcQZCVUQA9xk2dcseOYLNlVKBhUchVROxCQR51kZhSQHvRP4AMIYpxTQ4Xc88pGFCrCP8VqbkDljuG5ZNuVLBcpB8vm8W8zndg8NDV7XVS5/o5gr7O3pqrQWFhYvUxVlzDCAOYD9DKwX5hcQ3DuAF0F5O0d5gD6lnLxOTF47RpaQiJECkPQgHbBRRKapUE9Pibq68+TkVMlEJDte3a4uztkLCwvG3GxdmZxcAPjWAY4+xSFa4CY5TgnZvBxpusaQyWXEIqaoKdoMKEp8giPJtm3q6uqGHkUiqVCrFVCnHVGr3lHbDU/13ZgHfiJVRYuFUFMuBAn4K8IipN1uUa2+CGhqEOeSenrLVC7nyTA1zDuB/nPQ3SZF1YgxhUlJLAgiluIgE+xI03TowwCuKWXfFUVBWwLnJEAvWYKnGGMpcZExwiZxLSX8TVxwtM0pgz7bsQGXOmX1CVt2L8SRRBu0BMAB5gfuAfidkxCwAaIAhjVNIxV72zapWMxTAYsSHf5K04gBuiAhdIsohQ6EjKGq8NlSwdmNId3PSHpQRmbXEtx7EhAeRRHHudDU9V1D/YMfxRuOv9IVba/CVfStQFTMOYGpqS5l2U3Dgs6CErTtBx51sLDI/BoEwZLtEveo4Ar9yq4U9yqjlKAy7IChmSdwr2fnU+wT6BkC2N1OSI16KxSC7Rke6d01MFz2LCc9YaF29OqDx/f8wfTc+FVtt7mOmJKYZu6gk6vcrKv5B2SqtQIsUNAMRRjjJA0py+QrWFiqWCCoGifdUDBvLMphoerYBbJMhwzdJl2zSREmMdKgmLJko6GbVCwWqKeni/oHuqmvv0I9mMd5RyWFReS1GjQxfoyOHpqg7BcGQ59FumIHnY63ds++PS+7/c7brv3lI3e+fGZxap2iK0m5u/tWy85dh+nwu8TYe7RUfFzh2reYwm4vFbRfMmY8NODox+f3zrvZs50xlmbP+myP5EJy6qmnxtk+Owcllz/LHvi19QD/tbVs2bD/6YHswcbYpnDTpq3tzZvPq23dum3mFS9589G3XPOBfdvf89HdH77u+ide9qLXPLFy1fAjCJK/VDVxu+loj5RLhUO9fV2d7u5KEUFiy+TUxAsffPC+3/nyV776+o9/5K+u/szXPnHp3d+74zTPTfrXnbzJffXrX7V3ZKzvfrTxlOVYrSDorH7ooYde9qPv3/LCP/zzPzztGz/4Ru9NN92kfe5zn1NT1bN1U7cc2/HKhco9vT29N4+OjH17zerV3+vt6blZ140f6ar2kKopR4TKW7qhpdgj0HBSNAQGZGITZDKSLEVDRAjQqWkYbiKThmZpE4Zt7i+WSocVofiKos45Tu5RQOv3V67Z+DNkiXfbjlnVdE0HOAz6gdcfx6GBY8TlhLgQlL2ONXTj0IqVq+7ZsGH9z/r7+r9pGtZBoWh+miC8xgQQkxQC+Dotl9rNDuNMSK5wmcqIvKX/YahOmsGo3JWnbsBZvpgjtgQkKhWKxZmxlSueWrl27aNdXZXJQj5Xcyw7MHSdoDNAiyF2cQRIDhhghNf5JFNk1hDckww6g4gCPwS8SMlBboKrUlE1siyTKll/CKCFokF2ziDT0pAV4sSVlEikJDROmq6SoihLbcfZ69osIwjxXZ+yV9yMGNqyqVwpUXdfRfb0dccbNq2tmCJ2PQAAEABJREFUrlu/dqJ3oNv1o87o3MLMeXES9GAcRBAGlEGJ73mUgQ4jIsbY0rHvJxQigyzxHT4nVdOe7RuFElBEGPmkm4JyBZNKFVuWKg4zTMViCikZgBInbAxjrxGsJQ92N5pt8pDh1QEP5UoZPi6SanCwd0huGFGcStIBIbmcQ4ZhkkQjUZhgXFPoJbJ2eBjF3IW+fhCQH4ZMCAFIMaGbSiHaSDG34iiGnwH4eOUOP2OeacS5QkkiobpE9h5ElTLCG22K0T6TBJ8SCcZJYKyzNlIUIWxZfYE+MEEI0O9Zpr2/kC/en3PyD6mKNs4Y7wBaMjdBv0zPFLUkMc5IwSJFoL1MGEN/kggmEg6hS0oxxjDrR3BOHCLQj6qqsB1zwLaX9grGW0JRz2sDsgPWQRa+vZTJ9wCSCQAzxYLCrRyfPL55xxNPbg18v4LsLpwFNeDBBP4QXHiWYe4tF8v3DPUPPGGbdlNmq8NUSsEV2KWjMKPMZMY5xlpFTUkB4Nrzg6V95lvf9wGPEREj4oLDhoQYY7T0B/ZquL859plNEo1l5wXjS74l+Wz7GINI143Dvf09TxTy1pSipE4sg+E4CdZJlg6hrhnFSc3JlR4wtdxBDLObxFzRVIMYE0QkSQhG6tIqL4XOMaWYjynuMYIuAjo8KyopmkaqoZODtz+5fI4czCs7b1OhlMPcK1GpXADwmkvthYDiTrNB7UadfCw0wcekkkEGs2KVTI+nWksmvCaYOm2Y+n7TMB7hCv+J0NQfdVUqd24594wHvvqp7z786b/80pN//YHP7Pujaz947I0vesfsSy9+2+K2S99Q3br1df4/BqeMMfkrgXHLn2UP/Fp7gP9aW7ds3D/pASklQyFeqVTE2sGT/RNXnzixZfNpu0/adNLeU046de8JG7fsGxocmdIVIwbY9DbrrS2dZuf8JIovipPkkrn56Rc+seORF//o+9+/8tPXf+riA/sPD6xYOTaxdt3aXxKn3a7XGkV284UHDzzzqjvu+ukL7nvirhPrwXQvQ/yxc7lDyDz+aMvpW7594sYTf7h6/aoHxzb1Pf28c57z8OnnnPH9gZH+b1k553uqJu43bKMFEEtUZC+ZygjgSykCcYqAyhgjRUUUEsxE0K6Ytu71DfQ+3tfX/4NcvvgAMie35YuFmzdv3vKTVSeumjUNq2HaVoA2MutZAHAJo4jiLHD9Q6DMYBHRfLGr1DW/tvf0xjmbTn24kCvud6z8M4ZhPa3r5oLgIhFSEIWMB26sBJ1QRdYX9JqgrYAygE0oIMMSVCzZVCw6pCMIGkuAyvNB0Bn2/OqKQsXQK335KFcyYx1ZSJG9YsSoJIDUNAWl4MOJkWloZOoaCSYoDlMKAYU8FQFPFR+8nKRgAUVRAawmFbttKvdBemyyiwrpliTNkGSYjHRDkAqAFQqjbPTjOAUIRuS2fWq1PEgH3wNinKG8TpZjqXpO7+mE7fO0grpGd9R+P3I3NtzqiiD2TD92yQsBQIjSGAfUI7guoRBBPIyCpT4U9GfaKlk5g1RdkG7qAGgdZTnB/+QCIuM0Sk1L98pdxSYy1kquaFOpUpClrkLqwHdO3iEEeHKRTV+oLlK1XkUfAWmGTg4WBjbKa5ZKXBOkmSr8AGBAllRSSgHqZP0wxknVNBLwEzEC5GbZ9oAHgYfhZFxVVSJMXEwDwgnijGGRklAHr4rddkC+G1MUyCiJaEYm6c9R9hk00oiDMI1ARwwVOcZM4ZwULgC1KSmCk64ppEEE5wAwSZZhz5eK5V8OD418ta+v7yuGYX1XU40nNE1fzHQQqIM1CT0rRFgXkaSEoD6+SBynJDDldV0FcGukQW8hFBKZoJDgAv0CJgFgKiQDsgjj4UPHVqdN/pI/AvIAkR7ORXGMOZuS63cGqosLFzZa1Vf4vj8QJ+AtxoiIA6iJTNOaqFS6HiqXS3vHj42PLi7On41FRFccJYxzTiIDZJRP0oTA98SgI4MREe7TCAuBGHMthX8yfRgjyoQwPin8RtgYYwQPLQkjRikyvgnuAxhMHHZxJohzQQx9JanEuIVmu9FRAMSM4FkIkWQJJ5ZC4TQK0WOaBpiLUCeJBBcRbCAFeqrwWSYK/COZRLY+xnyK4JuQMp94YUixlJTgWswSkgruH0clq6CTg7cb+bKFtxMWGVgcMsEphg1BEGOu+Ev3UuQlqKImBasc9pT6J8qF3sdsPX+3IPVuXbV+0l3u++YJ60/48uXPe+5XXv7a37n5U//js7f/+R9+5NC7tr3Lo+Vt2QPLHvg/eoD/H68uX/w/eOC/9yUpJc+yoDff/Gn7hz/8Vs/u3Y8Pj08dXHt8cfaU+kJta3W+fsn8bP051fn2Gt9ltqEVFnu7hp4eHlz56MjA2ONd5e6DSJcEx44dXrFr55OXP/P0M2+fm1v48PxibfvRo8de4HkeGxwaenh0bOTJerM+duTowTccOnzg/dVW9U3T1bmz5vwmVx1zl2sldwzlvCev+6Piseve+bHadW/5dOctb9ne+diffHaq96w1d24979xPnXD6KR8t9Ram8l35SM9pxDUizVSIC0YcoMcYoyhOVATkwSSOzwHYjPSPjO0//cxTPn7Saaf9+dlnnvs/Lj//RV9O1vCn/aqvh2nazRTFYYj+iZRLgSoLrgmCT4xg6bk+IRimUZT4tm4F1113nSwWV/kqU/d1l3u+NTw8/JlisfSgKpSWoRippVhMjVVRn29rkZ8wRahkWgbpyPx5XpM8v4k4GpIFkCrhFWMxn8f3+ITFhZlXLVRn3uZGtbOtAhs0ctyUIqY0C5QypQDZTB/ZKhRGXZOQ8SJN0UghQTzlxBNFasxqpT5rNRfdqF13EbiJSJWk5IgK/QaVBy2yikSGk5Kd51Qs6WSaDFgQURwH8NuzwbrZ8akBeG27AfSNcNwGwHrISPrkRa7mxe3+amv+pXO16Ss6ceMUZsiBmEd6LCKe8HhpTOyCRQ4AUmiCJGzIgEsHTJa7DCp3m5Qv62TlVWJqQgLjpmkGAdpwrNLcfB1SDd0gWDAca5wYi3OlHOsZ6qHeoV6Zr+RJNVBXIUoppiAKAFruEsDWALEZTRYqRVoqP5yjrgEHulgoGVGUhEvllzKHQiEF0MIEkwJ6ahgjyVLG0TQHzCdLfk9IESYxgh0JUYyscehLatcjqi241GnGPpfGjssuvuwPRgZGbuTEno59P0wzCPQ8kgBBlkriREvQamDcLVsnC0CtK4I0rlApV5go28X7Tt9w3k0nrTzni5dc8dIPjq5c+ZVisfy0YZikY4HDBScMN8FNJLBgi2VIkkkJHTFrU2lhAZDP56hcLlOxWMS4WiSEQpwJEhBCqRB+8nyXXLcFKINuBIN45sNsL4lwnM35AGCZ3QMQNUyCLsD+piAKcwBHkUpGRIIYnOTY+X1OLndgYXG+cGzi+G/Pz808P/C8Htw6eKQwktkfwF7CE/SUYKxS0kwjFYoCbRgWnFnfjAzTIBULMTgZ8zAiIQDHaULIZ1OaAS7uw8wOQlY7hf/TJYokiaGCHhztSNbxOvbM3MIFhw4fuapabZ+cxgqHJDJR6nGQNOIgjtMk7luYm39Zq1HPFwvWTKmcm1JUTooqSFV0iEacK0uSwAhUgZ9CaiFjmkmEBXKYxuRGLnnSxVLUpVQNSLFS0nNoxyDcHx1qtpvU7ngUA5s5GZSzKkml2Od2FfoWuwu9s73FgdvXDK//+DmnP/9955xxxQfXrzvz0xesv/Lm9//u3/zyNS9618ErT7vSZYyltLwte2DZA/8sD+DR9c8qt1zo18gDiDLKAw/c3sX1ZPNCO3rxk8/secejTz32gd17dr3vyMGD19RqtbM502Sl3P/0qpXrf3bChi03jAyNfMC27bdJit8RSL495uJjTs78q40bt3zggvMv+vPnXvDcr4+tWPvk3Oy8decdd135tS99Y/uPvvfDDz+546kXR3EwANrSGo3qyDP7dl29e++uP3x695OXLS4sFgrvLARvetMNMaPtkrJIRrT0N2Mkb7j2htjMKYljKoqiK4IpxAzAkJNHkEYwz+AjSWKK4yirIzzfK09OT1196Mj4q48fP3RSVXXnIyN62BLWOADUo8M1qzZ//JTjxw5fWltcXNPpdEQA4EgQNJNEEnZoK6XAixDUDGloRqTqVkzYpkvTbGxo9Jaerso3il2F7w2Njnyhp6t3l6pqTSa5VEhjkZcoeOXOAt8ngjWmaZIBaGEiRbs+hYFHTCboJ0mK+dzhsbHhx3r7y/vaXt0IU8+Opa/6YZtqjQVquw3yPARMiOt6WCckJLigDEokdA39iKqLdTo2fjx37OhUYXG+qUdeTGlEJBSVMtATCNC6oVG+mAfgFCgPv6kaAj8KxUgdMsZJN0wyLYcC1Ks3Q2q5IXFkmDiXyFZ2KEJWlUP/LL6HMlIBsqoX+0LinJUzqdLbRf2D/TQwNED9AwOUL+Soq7tMA4MDNDIySoODg1RE/wb0EAAU4kRCyXSAT6KEEoCKIEE5xwSwqSIKw1Kr2RjOl3JBksZxEPhcVYXo7+8jw9LJdizZP9CfrFqzOsbbAgnBOZuIM/KybGISkWmbMrPZztmwT6UYc4QxQvsavuvEGEs1TYlA/3EQ+XAnIyfvLOnOhSDX89EcdIyJkkiSjAWxRKV2I0wbVSBMJ0mThHtJxzk+umrsu5gnjyNj2k7TlJCFJB8LjhBZuwjzMohjCrJFAnwumQSwcTIdA0yW5kOKBw/NHeq5/vrrowpV2oamh4xhCJOEoACpqkKarpIAbEmgIIeNOqC2UCzInt4+2d8/QEVAq2GgPWQnm9kvLs7PU3vpRwF8ynQIMbCMMcK9S9kY4JAcx6YcFlCWZQN4TbJsm1RNI0VVl0RVn/VT1q6q6qQoGj27V6jdaa85PnH8JYvzi1enUbRKCEUvFApJIV+INVVNOefIuKYYA2NpvNzAkwDipZ8n1jUd7SjwP1Ga3WwkSQi+dA7ViOOvMHujAFGhQ3e5i0rFEpXKAMFSJdRVHSaFErBMmCeU0bDv+2oUpWYUpNhTIoRZ6yp331wu9X4LbnyyVq3xTrtVrDWqVy3UFi923U4P40SMw6NYDCQYl+xY4HmSsgiLtYAi+NLCfOzqLsE3Jik6J8VgZGDBnABfo9TD/YJ7029Tx21RBPAnJjBkGqUhJ5VbspCrzHdXBu7r7x350nD/6Jf6ugbvy+W6JpRQNs5Ze848TZO/bds2DDQtb8seWPbAv8ID/F9RZ7nKfyMPPCYfU+fm9jj33vvzkVt+9I2zP3vjJ1/6lx/54Gvvvv/+Vx07Pn6ZqujrR4ZGWyOjY4/39fb/IJ/LfUnXtS/qmvp1yzS+b9v5u0Z6yk++9uo3HvmTd/35xCf+8obpz370s3Of+tCnFj9y3WfmzznxwsOnrN/y4PDg8Hf6eno/3dfT/4lVq9Z8fuOGTT8eHRnb6ViWq6tKpCo8BsSJJAkKzcbChodEVdUAABAASURBVKnJ8Zc+dN/P3/rYa+5+xRvf/cpT3vkX7xz44Ke32x+8e7uQCGr/4GI5U5svpDJZLwQ5CL7CMHRSNYXwnWwHAdLUiCEQxUnIwsgXru9212sLzzm0f/+rDj66+7U9jr2uMqbm3/zB13ZPHp8+/eEnHn5dq91Yi/KWBEKAJsmxHSrkCqSp+lKWLY4l9iSTiKVCsRLGmKS9FNsbKpNrhjbPiCFnrqt34LGevt7PVsrdP7DM3ME04WkUJCzLFjEmKEEARKRFgJXEGAGgIvIQ7FwPQBh5LM1+u4biJjKUC4TrQejzIPJZQhGCJaMMNLsRPMuVIlnI4mYAwRknmUpKAERRgADqd1ir0dB831UFJ67rJkDAhOICAE7kuSm5nYR8vOp2XQRmSPbjBrpmUQVg0NPTgz2wqatMxZKN4CyI8YQkj0gzGWHhQJatkG5yEgjuQuGM4cOgb5aMY4CNbJxSmVIGbnGmVxhTDEnjNHMtATgo5+SpWChhnyOFKxQBqFCFBAYx+y5wLu/kcN0RuqZp6CLFa/XdSZRU2612XF1YZHMz08jBUVtwHqiKGpuGGQuhyjSRstV0aW52EbJAC/OLqe/5MRRKcI1cZNFbgDoPC4AoiogYJaVyqdHb3zttGGYj091yBOWLORIZJCL5JRT4WWLMQklBJ6XII6kwMzJU22NSS5hUmUKG0HWds0Bbr2rGEOOKqWD+cEWlME6o4wfkwc4UhEVcUEpoT8YY3YhSHqZe1OmZmZ+49KFH7nnH6Jb+d/z4/puvrjdr50ZpPJA5Lgb4CkUAOi3K53KE+4hs0yLYTipT0b/CUsxTD/Y1G01qtdqUgWpmcyaMGCnQBTaSrhsEt5JlPduWie+gbxKC09J1w8DeQHmFGGPQ9NkPY4wk9M/mcgzYhKuzeTwQBP6mKApXEzFFKEqnUCzsKJYKT6qaWs3mgALoZgztMEmqCj1lqqiqyo2lfnQAsw59VPQnlnRQFGWpX9M0okIxF5dKBZlBeXaesGFx0Onu6p4vFQtNXVWTGOMYRyEpnJNgjHH8IWIsSWQa+bGXRHyPZed/kHNKX88XyreHkVyYX6x2L9Sqw27olVOOcZAhZbAq8aaDRERCi0i3iPoGCjS2qpf6h8pkOirZOYijwz8aCc6IM4Y+oTcTxCQHrEoIURoQBe2Y2jU35qlyWFXtbxac0meKVv4btlW82c7bD5at0riLhPHWrVvjf+xnVml5W/bAsgf+2R7g/+ySv74Ff+0su+mmm0T2nw787GffH979jSfPvuUHP798776nX+B2gtN03RxBEFMS4rUoig9xJnb09/bfvWnjltufd/llt730ilf8/I2v/b17XvPyNz32ksuvfuaSCy45nv2SF2MsgiCk/z/uyr5fdtllwZVXvnLhDa95x75LX/ni+177+mt//OqrX/3NrRde9MUVY6tudHK5r0G+VS4Wbusql3fmbGdBMFKSKNji++3fWliYuWbfvl3XPvHI3a9/4O6fX37kO7vWXX/92zUETZZJqlCZC9qAWGEzLrkQHAFRkIKsooJjxC/CeUL4IIQRQkRRAIKDrXbz/E6r8TvP7N1zzWNPPPqSg7v2vmxhfvZVXqf1XIS4iiJYamp6xzTMKmciVIQaKVwLBdcCHPs4bgiut3Wmx4QtCzbXv/36APv45u03RyPWyNwJm07/+UBf3zcLheLPYOMRTTUiVahSMAU1GKUATQLloT0CA/xDRi5IVU0LoiQsN5r11VEUDSMrxlKZUIrsmoFXy+VKnrp6SksZzHzeIQ47M/jy/ZCCIEQ7PoWhT4ogMk2NFwo5XkR2U+EKue2AqgstWpxvU7Ma4BV3RK16SI2qR7Vqm+qQVqND7bZHvhdSBlc6FgR9fV00MtpLA4PIdpVzVChalMsbpBqMYkTmDLqDf8hSZ5OAsezR8ayNaZJSDGBLAKzwJRGCehTE0MWlTqtDXsenOEyWzme+WRLoKiCcC4LpS9cwvFwwAf+JIPR8CchlaZSwMAjTVr3VgW/vNHXrMdSbpyRlqhAEYYIxgvMoAjRHYSTjMGYpukuhT7uJ/r2A4GdUwUkUVTS8wpYJB+twITgWCgbAziDCNQmqzuaUxIBxpmI6qdAdWd1OjD1RHBHJmDiTXJemrExOTp0Xx+laKZnBhCBQGglVRVscfkuRoYuxJyJc45pCQmNS6JQoOqsyheUlj8/1wvZvV+sL1zTbjfNTGfdxjGumg6oqZAA0dc0g2EyMRAb+LPAC5kNcjKHn+dQBmGdzIxuHBOOAPYYV9ythFUJESZIQzuGIEUfDCRYZhNOWZTdN02zieyrTlLCnKAwxxwIKAN9xVi87nyaUHcdJnO2dJInzXPAkn8/tr1Qq93d3d/2iWCz8HID8KNqVgjM4KZslRJkNjJhAecYFI0URmLM66cggCyGW9OGcL+1VVScTc9E09aXv2ZhlC8AoCjn2iu+HKlplPPMEY6SivoJvKWwOcW90mq5YnKtZ+/cdPmFiYi5f6hnYVSp138gV7WtxIo/ESSLDNNITDGDKMIgqkdAkcTUlzWRU7s5T70BJ9g2Ww+7eUtvJmYEAe6MLYoxRdj9zQu9YRiFhS7GfkN+OKID4zZC8hk9uMwg1YT5gK9ato31D91TE6j2FdOBpvdJ1NC6pi9YZlgcfLX+WPbDsgf9LD/D/y/rL1f+LeEBKyR977DHrlltu6Ymi9ui+fTvWdzrR6TJMLorDZKvnBxsjwEe5XHnmlNPP/PnrXnHNt9/7zvd//ZrXvOm7l158xb1nn3r20yt7V8729fV1GEPgY+zZjOM/0z7USc8ZPse79JxLqy9/ye8ces/b/vTBT330xh/8/jV/8tkXX/nSj51x1tl/t3b12m/19fXeWyqUdtmWWWdS9npu+/xms3ZNp914B8DyzfVa/UV379iz6Zp3XbHiPR99bTdjsgfxYiUmqp6kCZeUkEBmTNNUIobAgwuaqpBuqMQFQRhJJtU4CXvandZZ1cX51zXq1bc0G/XfxfdtAN0+VVUVyzSrxUL+6WKx/CAjthtB8RlV05/OObk9gNHdxULhUSdnH6tY+j8WbGQGsX/5vg8tnLhq5f0jw0O3jowMPliuFBcEVyKADIKdIBwTkSBFQTBmCqWSpYrQwlKxNCcTVmm33FPjKDkZr3AVoQjSdEGFkkPdANd8wSYDIEugMrfj0cJCjdoAQT+DCsAHByA4jknlcoG6KiXCooCyAF5bbMjFuYasLQBeGwFl/zyV2w4BkQG1Gh7Va22an6vS1MQMZf+BQKvRogiZrHzOoQxgBwe7Ac0VKkIP09aI8xTXfWQwXQrDIIMXkvhD2KSUgKIE12MKAdWZpInEOUmhH1Gr2UYmtEpzM/NUr9bJdwMMGScdmV/BNBwrME9QFCTURva00/JRL4nTUCbVhfpo6IVFRlzVVSPRDaOlCf6IbRq7FM4W4ihQDE3hFkCnVMxRuZQn24LPNIsTCQHmEpkuPuAOahIXgpAZzGCKB4Fn4xVydxT5cJvB8oUcfK8SY4RFRkIEnzP4V1U00hSDZMKpXmuJRr1tRGEkkjgRSZIWZiYnNkzPTZ/uBUE/hlakqMcFJ1XXSdE0kmgwiGOJ19CSK4rULZ10RyfVEmm+4kxX+krHzLwZSJ5sCGL/ojDx16YUOwzzGFOUeDahiT3rTywG/MynjWxc2+S2XHI7LvwVURKh5wQ1AXHZ4gZzuSUUZZaIVUNkfwOAXXY+xBj5vk8Z8OqaHmCO17F4q3u+lwIOKQiC/ylZuQTtZb4jNJjCoUmSUBzHWATIRNO0uYHBwftO2rz528ODY3cDZO83DPUhRSCViYmRYhGAXVaVCH9LmVAC+E3ThBTMdSFgZOZvXGOM4ZyCYlKQxB2aSugRUjZ2YRhhoeXac3MLPYuLtWIcxkJTVTI0HZ5hmEMEHwSY3x1qNlqi3miUa43Gy+r15suq1XqP3dv7ixM3bflEpavnDs00p1PolUIXReUYJ4UUTZDAsaZrhPs3LZTyruM4dctyaoqq+WEYpwH8F8PHydKPkDAKg5S8NvoErHaaHnmYtx72YSeULOZ+wS7c3ZPr3bv9nZ+oZ8+JJXnddn97Jlu3x7S8LXtg2QP/1x7g/9ctLDfwn+4BKSWfnZ01dZ2tFiJ6ke97b5ydX3hNrT53Tl9f//RzzjnnWy986eUf+53XPveGF17ykp9dcOYFR4aHh/8xKPs3tyV7RXbta945/cF3/c3dZ259/t+9/KpX/+lFWy/+k3Wr1tw40Nezo5Cz2qapSCFkOQq9cxYXZ94KkPnzKOLvCFz5PJakq8PAG0BAVzRVIcQ5SpD+EoJTDrBSLBSpVC5RoZCnNI0BUj4JZHg0XaUg9Jnrd6xGo3Zyo1nb7Ae+pes6gVji/r7+xzdvOenvn3fxJf/j4osu/R8XnLv1f1zwnPP/x7nnnP/nF1108V9c8cIX/tXWC877ZbUaNv53Trnhhjcpvi7VobHeubEVQw+Njg0/zjhrx1EsE2T9ZMqhKxFCM4KzSZZZiLu7+mulYvfTacoXgjCVJDkTQiXDMqgACCuWc2Q6GsUypJbboMV6lRarVWoAPD3AX5ZdLRWK1NPdTUVAF2eSOtm/R7q4SLVqHcGcRZpiJgozZBpzCr2UIojEMc6Rqdlk6hYZmkmaqhGHQ712hzB/aHJygubmZ5HZdYkxaK0w0rAoAMRTV1cFGcoCmXj1yznsAoh4nkfNVouqi1WanZmlyYlJOnjwKB0/NknVhSq5bReBPgacAnhCmBozSpdEAriyY0EyFhQHkpq1DtWRFW7UOxkkmvOztRxgV02iVAquRN2V7gxor56bmT6/3ar3xnHADF2hTHRNIQsZu5zjwDaTcRIsDlMKAHtxnJDgKIdX7rl8jpy8w3BZj+LA0E1V6e6tULmrTIapE7QCmEXEhCQNbWawxYiRwhQWBxEH/AGcNCYUoUVJNDg9O3t5o9VY6wduLpUxEUsJILrURkIxSZinGGqqmErEVFyEP7nOmVSkRjqtt4sG6xvuOTw0Nljv6e9KDcegFMXQNmFaUIx5HiwBZ0CBF2IsI/gUsIRMdmZbBOhvNTtYVMQURQm1Wx4kIMcpHBgaHH6wXO7aJRhPNUWByRy+TwjwRwSbTMsMBTaZJibKCAVAmaYprmDMVZWyMeZCYC+IMQ6ol0uCMizTK4qjpq7pTwVMub3ltg532gGQjuBDaqEk1pkpdIowBj78kVCE+eJHIWUS4jiTGCCbypSyLesPlTgx4oqiMMEEZT/aQLhFkihmgedxRtgkkSo0UrhKSRgv2RMG6Ad+StGebdtMqEqX63kvmJ+dfXHaCcaGrDVTG7asu82yzacZZymHrZZjkYq5nR0zARvRXhDJQNPsKcsuHA+CJJqanDMaTVdEmLssFcSlSr6bUKvmUmOxQ+26RyEy8gnmb5xZH7PU1qy2SLWnu1aN1KHt8mfZA8se+HfyAP93avc/pdnftE7/SgFiAAAQAElEQVSllOb999+/6kc/+t5ld95z+9t3793z3EjSMdvOfd0pOp/qHez/Uqm35958Pn/YZKo7M0P5Q4cOde89urd/YmJiaHLy4HCz2exCOypkKTb8Uz7MykF4Jv9U2f/1OkMK9TXPP+z15YxDCEWPxFH696mivM3K2S/r7x38iG04T3DGgyiOuwAEZx88euCqJ/c88aeHDh56d7PV2CjTRCVKSVUVQtaUDGResvbbnQ4CZIDXvhYVCgVKZBoxRtOWZR42LL3OBE9SBEBGgjRNRzKMJ7bl/NLUrZsdx7pV70R7Elu7B/H6F2rA7lJ0+27i2j166O+IW+rsddddFxE22Ms+fP32gT/4szec+pb3v+LS3//Tl1+9c7z2jk6zujWOYq4aypP5XO5e3dDqkpH0ka1pd1zKMkcxBoWhf8FVmSY8Onp0cvXs7GKl2WjzDjKDAYK6bVlkOzYxxpBpaiE71gFE+gCAEOeIcjmTSqUi5XN50pAlygJ1s9kiZKOoVqtTB9lZEI90rHyQzxU8x7bDzEeqopKmGaSrBmXHEspRykgRcCeO/QyKQpjIOCWJBBz5hCyjzPhC08y2rhm+IjQyDJMy8AfvoFyy1F+9XqfqYpPqCOJuJwJIpOSYJsQmTdUBxgqpXCVN0dG/Tir6TABZHWSpIgBHjGxiCCHiJFBORzkuhRG4YQVpTDvyY8ESPpczc7/s7er5THe5fEs+l/+ZbVi7TEVvt5GFzP53sOw/V0jRrpL5mBRiUgHsRdRsdijwY/izA2lTs9WkVqsOHopINzQyLYNUTaFsS5JoqUy70wI0hktlVFVQDEcEkZ+qGg9JyJCxjPAwiLE7cHziyMvTNOxNZMATCgnDi/kXU8cPyA9DtM3T7p5KgNfqnq7riYL2HIxxuVJiXPAuAN05nNNWO2cVcR8w+JYxziEC4+9RCB8lyPgxULCG8dMUlWTC4OcEElOMBZKqakvjomkaGZlNJvytaYqm6S1d12a5EG4Sy1QC+hTUNzE+BhYgvuc5c7Pz3Y1Go6hpGkuQuc3OZ8K5oEwEE0SohxuIUtxDQgjK5hD6VOGF9UePHn3Hrsce/urhAwev8YL2Osuw4lKxsEvliivRXgrhIptXMcA3JSEYhFPWaJrGS3v8BTtizPMoO6QA2d8mFkSdTgffOfTI6ic4H0IHnCKO8ilFYUJZE54bku8FuM9CAlCTG3goJClJA8sNWucdHn/mPYfc3S/2XHerrqvDuqFzDfZzoaI9iXoRfB1QNldw/3Qw983DB48OHz8+NZAkUlWYygTX0J9ceouQLRYwP9G3JI65pmNcBAliSNirjC/0dlXux1p8ltZiQtDytuyBZQ/8e3mA/3s1vNzuv48HHnvsMfXAgQP5Rx55pO+RR37Zx3nalc8XmOPk9ksmH2VJtKe3d/jg77yyfPjy57/kwNjA2Lim5ecZc93ENlMdT/AcImWapsU05aXpxemuh558aPC+x+5bcd99d66775H7Nj322AMnPrHniY3oZ9WxY8cGACmlI0eOGAA48b9YJf+X43/WIWPb03PO2eb90bUfbnzh+lsmvn/jPbs3nLH6gZ5K33e7yt3fzOVLd6uqupgkYTGMgj4E2DUA15XV6kIOe5YFJ0RBYowThyiKQileZfqBn+1lT09PODo8NNnX3/uL3t7er/QPDN7SVeneybnawNtOkgmXWXFNt/fkC8W9mwbM6e3bP93+zPs+U/v49r+vfvzjf1/9zF99ppbJ9u3XN/G6D7DCsh8RUD7ykT/s3bHjwZccOrj/LePHDr3twOF9b56bn3lV22ufncaBJYV6UDPt+xRVWRBcIL/IiFF2ez0bbGNASIhXznPzC4Xxo8f7642GHQE+CACZ2aEhc8hgk+/7AKw2AqpPYRTBrpSyLQv8Mb5nwT2OYrTMiUlOElAhAZ1Zb5qiMVVRVE2ITLiqcFIFI86AC2lCCeplbSyVR78cQZewD5HBy0CAkUpC6KSpZmpZ+XlVtethIINW2wUYxATYoihOKAIoRku6hACJDDpSwLAgA1ltTdVIw8JCVTWCH9Axod8UsJUuZWADwLLv+oDLANCBPY5jtKcKlXRANsCHJ3GqQi8hSIkUJlyKmduuIqGXKpKnChrkaRzJOINgrxNQ6OFbwud01XzSMuyj8ENbIoUZhykJphC+k6aqpKoKMTgjAOCEoU9E0Bs+yjKsCSaGpimUAaCqcjJNjbiQFEQdAFGbGGha1SQxJcmEYa9HqdufskAXasoUVRLxGOUS0g0ix9Eon7eYk7OEY5t6bmlvUbbwwv1K2TilSVIKgqASBqEKuGLtVps68LWPBU2C+ZJikZGJzMYZ4xRjERTifIx5I1Na8m8GmxlUZqJqGimws91s99VrtXVBEI0mqRSSMZYAJDMbE8wV3McYw1jBXNMC9I3zKVzh5hxndz6Xz/7lhKOc8RTVKBMcE+eChFCIGGUbx/PDQf0V0P/Mttu+NOj4z8nbObu7q+dnqqpOqHjljj0Jzimrw7ATikKarkFHhbItazvbQ6SmqrGu69O6rk8qXDRwjtAHdowU9KthPnFiEnrUhdAOYhDGI/jDw3wKMK/hfWKcUZyEuBXJtfNGaDl6F2PxBccnD70R9+plUqajCnRI4YMA9bx2RG4rIq8dktsJaWGuZs3NLpTq9VbR6/gGynAXi8I2FkGdFu6BIKYU/ifJiC/9gTNS9Iy5wyiNFYXN9XZ3PVoytcZ1F16X0PK27IFlD/y7eYD/u7W83PC/uQcAk/ro6KiB7InKOdfa7ZgngrXL/d0HTjt54z2vuOq1D77sZa+ewKt6n7FtCWMs6Ovr6wwPD3u9vZt93uZeLpdzDWa4CAwdKZNO0ApCmUoF8GBw3bB0xu00pZyMZaXRaYwcmzq26eHHHj7tiSeeOPXb3/7alu/++Lvr7rjjjqFdx3YVp6amLCll9tsveIr/0+aiLPvkJz+pf+hDf1Ta/vHtxY9//OPGevvi2Boe2bNx3Uk/7Orq+7Zp23eoqjJDJBGTwgzieLvTpgayfK1GE8G9swQ9CLgogj6z2AGgipPEK5fLu8dWrtyzbv36XSedesovt5x40tf6+we+bTuFxxXVnJMkkBESc8T5Uzp3Jq+99oYYLfyTH9c9Zs7WF7Z4nn+F57kvBGg813W9sxDQ1gSevy7yg3IpGlq0hJG9lmwoQiSKopIQKjHGKI5jipHBi6JI1Oq1XKvTdOB/VSgIgQi4GTAxBPkwCsl1ffKRtQ1D1IkSSiUMhIZZG3gVSpkvfMANJ0HIHpNt2pSzc0ti4dV4Gsd6mkQaY6kimCQOSdF3jLbjKECIjQGTCYV+RCGCcRJJCvwEPs2+J5TEGRAL6bmxbDUCjj0DNCWu76ee50G3gKIwogQwxBknRVGWwFDTVFI1Df0JEuxZYYAuMDPKx/9TYmTMYsAGgI0APhSGAWX6wWeAFIH6jFhKGZRnC619pmHv4aTWm3V3wG2Fq9JY9CURs912KDwvBgQnkUyV46ow7rFM5+s52/mOZVi7Va5m/4QZ2hNkGibpAGtVVUnTFIwJLQlnhE3CloQi+EdVBdk2ADPLyKqciKeUsogkCxn2IqVYpCxmMoNUQCyJiLgakwpY1QxGms7JsjUqliwql23Aq80MXVF1XTEc2xSWacYKVz0mhZtGaRL6EQMkMRfA2moCXJGpz47dNrKufuZjSbgX4R9akgDjlWUcwUrQX5AKewQQn3FOXOA7/K/gHOZJpdnqrMF+lRd4WpImDIbCp2gHDTLGCPciBPalwFspO7Zl7SwWit9Ddv9r0PPHhmEexDPGR9uSC740zpwLIlpqirINbfAkSYwg8Ne13c7pru+N9g/27c/l8gd1TWsIxlGMkVBQD31mX7O2nv1OJPEHp0lRlNDJOUcdx/lZPp/7henYB4UQxBgj3CSEtjDHtJSIBYZhPWLbzg840+4Fw7txmmYcT0xwEhg/oWGvUWJYamrYqipU1h3H4ZlJHHUREZco7rV9ajc86jR9wGsIeI2wAIpwrmMBVG2MiZb5OQoiwjG5GJ8A96QgQZwppHCNBFcJPcEIRpwLUoQaQ0+vUHBiruVWveuP3rTxfe972/r3vP/ta9773rePvPsj77avuuoqQc9uDAtjbftHfrfnjz70zpXv//A7NnzgY+898S8+8ceb/+r6Pzvxb7/wFyfc8KWPbfrqTZ9e992ffH301ltv6r7vvh/kkLiwjh8/bmZxAMfqTTfd9Kv2nm11+e9lD/wGeYD/l7R1Wal/1ANdXV1mtVrVkQ11TdOcueiii4495/TnPL153eZnBgbWLTDG/rer/ezawMCAWywWa93d3VNjY2NHRkbWHNq8efPhs085++iZJ/cePvu0sX3Dwyv32HZhp9t0xxdmFuL5udnBeq16puu7lyRSXkYRPT+W8XNmxmc279z5+Jqbf3TzwGe+8ZniXXfdaOCB/L+dTwh07Oabb1Ydh/LCMEbVKBxrBnP9rdZ0odAsyOvelz+4ZtNJPxweHLihXK78Qij8OADJT1OYBH7LgsjiQpXm5xYo++Wf7DsAktJEEgKKTFPZKBTKt+Ts4iOaajC/4+XLgyMPn3DWiV9YtWLlN7q7ex7QNfOoplt7wk76yPPPe9E0nIyW8fc/8UnTyHS94FROrJ8kQ95FXdQ06xiR2JckTPOCqAzbk1NWbW0KprpC0WLxD8EXwZ0QPCmVMaomLIx8rpsKWcjM6QYnoaSk6wpFgLhOO4PDkCjlsItBoJhEGc4BWDGl8EWMjGcGsowJMk2HivkylYoVyuUKlMGM73ssCD2epiFDC5RKQFAcLOmQ6SLhrxCvtNvI8rXqLeq0PAqzV+sI5s16B4uEDlUX2sqxI5MDk8em+0M/NW2rECSI734QpAFeiUeAakYM/elkGib010kIBTqmBCMpowmZymf36C87hiWogVqAcQmJAItLMA2/EKUEd2GXIjsuUY7LJJZJwSn9Ymxw5fe7u3oe5dxoh0HSm4bU5btprtOMtCRCujPRZy2jcOfQ8NiNF55/1g0nbDn507aZv1tTjVnOhEzTFHDBCV1SCv/BKWSaBuXyDmnIAqaZnlDOh11xHBNwh2zbpAQdkUiWxsnJ64ypqYgpEilPmOQJSRYRVxJSdEYqRDdVjIEFaM1TpVygQiFHjmUwQ1G4KjgJzvHyn7fTWI67DfcZrxlUvVYQ+cgcB8gCRkHMcI2SOF0CqU7HpwDAFMPXCXyIeYY5EmMcU9jCCEaRgNNS2McYI4FFhKpppEFQgmOhYTUbDafZaPEgCFBcQRkVe75URqAuqhFXeAB/HFu/ae23RlYMfPl5Z59xw+qVo18cHhq8Q1G0FiMmORP0bHl8QyXG0B/nBOgkxhhP4sRstzsjszPzWxbn6qPZLyQCXBtRiHVFkizVzcY8ha4pxiDbS5lQupTul6RqShv35y9XrBn7Ul9v74+sZ8EZY6GSjlf8mU2cs4SIGn19t37y0gAAEABJREFUvd8947TTPs8N9SeKpk9xTUthA3GFkaIrGC+DKbqw4jQ0MfdTTVeqAOLDpWLxXlVR90dBHLQaHWo3PXKRcQ28hKJAUuJDT1KIYqLIjygCuKbwezYmEvejYAopQqcMXLO94AYxppEiTDL0HFmG41umE0epHJAyPR/aXCg5P5+n7GyhayfqQVruO69PgQ2EZwWj8qIRBepKSqLTJbELhKTnYXAu4ZwuYUy5hKvq8xnnW2WSngmVNoYhG/Gk14eEQV8raVVs287jeW79CmKlxGMpa3xZlj3wG+IB/hti56+FmX/7t3/bXLt2bfXss8/2N27cGDHGMkn/b41DO3g+jgVE/cjQ9rpouzM9PT2JjO3DxVz5OwCkGzas2/DllWNrfu5Y5kyzVhvbv3ffy3bsfOTthw/semvsN39roSFP2XjBRmu73P7/mVN4sPIMXAFNRicJHGaosdAs7LV11Tg8PTGSVX/916593e9d1zLKypNjq0Y/1NPd/x1FUY8gAymROETANRDsGDJ/EdUbbZqYmCK85qMsyCcxHv9S8XP53DMD/QM/TaKk1qg3T2jMLqzSFzqd1avX/BDZ2L89+ZRTP/ucs8/58ZYtG+e3bduWBcN/juuYM9AVl7oqE139/b8YHV1109o1G29cMbru+rUrNv1lb9fwvXmnK3vNKbM2S+WulqGbAeMCQZsjwBFxRCbGYoCHT17g4kRIkjwE54RyeYOIpdRsNKhRa5DvRkSkop4GSBEkuEKmZVE+Z1MOUFXM5ynvFBA0dVIVE2UUauC15iT8cez4BLU7LfK9DsSlMPABQB7iY0QpwCwKQvLc7HuCeoxCZEFbrQ7KRhQieFPCiUuxdN7zQu65IQv8OOakuF3lrjZe4aeaqpFpmqSqOjH80TUdY6MR5hDBKOwJdsYUAbow7vjOSCiCFMBVVibLLidJdt2jIGxTGHWWQBGZYpRNCcGbVJQFz6YqUxmA4Nhgz8iPdKF/UhfWPeNHp3smj81tDHypmXrBHxpe/YPRlWu/Vu4y7nu8ejSemp4bq9fqw61mJx8GMRNChT4J5k66JJ7v0UJ1nnyMAxOMVF1DnwL+kEs6ZnpKGMJVTlwQ6bZKTpZFLTtU7nGo0pOjAr5bjg5YEmRZ5pJk2XNVE0RMkgowNHWDMtGEQqHr08L0nFycXTxkK87XTlh/ygdyVvGnGtMmOZK5PBVkKhaloaQ4gA8AUYIpFIcpxo4IvLfkTw/jl0hJxBkJ+EjRVBKqQsRoaROck2nbmR1ibmHeHj923PH9kEXZggeNpLArRckEQIkdcZS3LWd61aqVPy3nne8UaPjY9u03eF39Q42BoaEFLrBURUHG8Bc+CVYwQvAlXwVYbPm+L7O2GMsKSM3zOmNP7dzx+pnpqc1BGOZQhYhxwn1PAj7JJE1TQj3i6JuwZfVTmfpO3t7Jpdo3NTPzvE6nfZ4BaM3KZ3MoSTKtWZrP5Xyh8ile5As9/b3TPX09e7nCY4n7RzM1yhUc0rFXVUVIJhkXYrJcqfxg9Zo1fzo0MvwZGdNDcRg3Iy8iGRIJqeJOU7HH+OMJGGIhEQJckzABzMYUoxwllI0GKUyFmwVRqpIi4GNuUhorRFIjIkMWin3HBgZW3ornxN9YmvY5nrS/FAfa103N+47GnV/sX3t86vq3X49eiQCv6XW/98mWGs88EVjqD1Uv+JoeshvLauHLXWX72/ly8fuGbf8Mk/fRRLLJJGGs5nr9CzMzq6uNuZW12fmx6YVjY3j8jwY8GBgdLRcnJh40blrOxGIslj+/KR7gvymG/jrYmT30GKI8RGbyb2lT1t7/KhmIbdq0Kbzwwgs7z3/+8xcrlcqkqqrPqKpxP+RH5Xz+psHBwe8Ojww9VikW/MX64oanH378Fe0PLL7xPR94xxs+8Bd//PKP/t1fnf/pr3563Q1fuWFotjXbVQtqjpdKnkolSnRWVzQ+bevatGZLN1LV/B/8xVuHLFHoHhlZ1+jt7f2pYVmPaZrRiJGNMnSTysUKOSZiIgJN5CeAvRZgDFklJshEBlAmMtV1PtVd6tpl2VZn8vjRV9S5OFXXNNlVyT3V39/3k0pP+eclbSiDTfpnbpKahbapFe61DeerVi7/RdvJ39xTqtzdU+nbm7e7Hs9bpYmPfeydZtYeZ0pHCDWEryjL4hmGTqapk26o+I7bjUlKEUUNZF+dvEkCGaP52Vlq1BsAzYjSBIE0VRAUFRJMJU3VydAN0gFZ+Sw46yoFQUALyELPzc1Tvd4EfAYAwJQYS0gAyBhjS3CQQSCOAD7xkiSAgCwrGmMfI0AD7iiAHwH76EuQquikcFWCBWQapZTGKfzra8h452am53K+F4skATyljARXSNcMUlUNOmqkY68IgCKgNUU2U1EU2G2S5VhkAb41DTah4QxeM4BPMpgCyCRxTAlgNk5ACdCbsAF8qNN2xfGJyfUHDh3aslivnZxI/oLJqenzPTcYlClLVa7O55zcnlKhvKNS6W122mKo/dTC6U/vePKFfhBsSJLUDgAinhdQAHiTJOEfNA4qVqGLECL7suSXdrtDmbgA+8y3MXRijJGqKxCVFOwzMWyDAFlUKBUgRXJyOdIxtqoG+zH/HDtHOSsHex2v4OT3GZr5+ML8YmdqYiZdnK+lbtPrcKZNdJcqj/Z0d3+xp6vvq6jzYBIkHYxBamCsddWAXpzSzM+SUebLMIwxxt4SBGJiEMM0itOIOlikdFzAv8S4A7YFQDZBNjMDS/iZAQqZwHyQUlIcR0vQqWBcsu+Z/QLHigIS5lJoOo8vvriWonPJIyEZw0TFF8aIMtBUAJvZHqfwncVYwBwZGh78bk9Pz+2GoR9ljCF/SSZJtgJ+XMckK2M+MMJcY5JgR9Y0UdYvR1sp5kiK8c98Hfh+buL45MV7d+/87WajeSHOZb9EinmBOYG6QigYO8bn5ufM0I8GucuKlqNGqiEWVV2k+WKeDMsgibHNbEthb/YRjM+UCsVHVS4Ojx+ZWFGr1lZ2mh2bUoZFGnyMeyBwA/LbPoXIwMJ1OM8I05TSKMYxUaY7I8r6X5Il/0F3kpwMwybDdNAvJ6Hq9XK5dzJHA9W//usvtj760a92PvrRj3awGHDx3PZv3nZzQoSi+Cv7wF/yuutuitafvz5eufIs2bd+neSFfMpEOVIwdTECrqFaNU1VZiJNjhNXnuGm9hSX2i5ua/sV2zwmRDKvRErbcfqDZrOQXHXVVfBW1vqyLHvg198DeAz+exq53PZ/dw9kD1lIsmLFCv+0005rXHTRRVMveclLnjnvvIsev+Dccx5cs379Q6Zj70AA3hel0aTgbEbXlIQLObJYnb9w91OPvWLHzgdfefDgbsDH4RP8TstKERqUOKrqijNh5vLHClJZFEbiGkwNFUUTntscKeaLdiFX4JqiyyiIyUVWRHCFbAQL28qTicCh4DuXLHvVzJIoyY0fmbzg4DNHN+qW2ckXigecvKUtzs1efnz2yLrKoB1+6I8+fuyCk4xj1123HVnmf/7IIPhESUc5vmH0tD3FjQO7na7eg/lC1yzjeqgZRsOyjNBjZnH7p7Y7SRJpDFFTVQRxzimDNkUVgDyFNB2QoysIgkSKqkIBRu1WBwDaoMALKU1gCwJrhOxb6MUUhwj4+K6IZ+vrmo521KV6QRhSo9miFsArThK0rQIUDdIAyYqqkBAqMQT9FP6JAUIoQkQcOmVwjCiK87QkRCkglRHLrvqGps9XiuVjmqL5gniahJFoN1t6s97QojBmAbJRPnRNUIdzASghQBGRQF+os6SfqiokFE6MZ9eymJ2S/NUfjiOG84wR4wpxoS1JAtvjWJKPsc6y6WGcUL3Z3Dh+dPyFjz766DXHjo3/tue7p2i6Kuycs8PO576vqeLQ4fF9J+/e+ehWr9laKTg1dVU76Di5Y5qmNwmbTNEXJEZ7SZqgLwa4NCkbC1XVSFFUYkxgr5Gq6ATgIgwfKRy2SUmZ5gzjqABQhaLgOwOPZecZCdTP6mga2lMN4kwhQuZaV/QJzM/bQz/5abPejmvVFnmdME0ipklPlpqLrrVl03P2dPcM3GLb9o2OaX/XNMxJzOeQM4xRJlwQh2Q0EicR+ch0ZnvGU/gtO5tSnEaUdSlUlIW/U6QJ/SzbHmXTW5KC84qiwPNQC38zTqjL8Be+M4kzKcVJXGw1W1v8UJ595yNGZfv27UqQto3QDx3BRbbBLtQhIsYYcc5J142W49h7RlaMfbNcLt9QLJS+YTvOw5qiNaG/RcAwItJ5Vp5xyurIVGKeyKW2su8pxiIDTZQnwKbVrDdP77juWWmSjBIjjTFG6JyizPbAI9dzheu6Tq1ePeup3U9dMTs79fxac2EjF1LJ7ETrFGHRQaicYl6HUcKa7U55377Dp9151/2vPHpo/Lca9eaJnusZSRTjTYNPARYroe/jPouW7oEU8w9qoQW21DdUwB7HCkcnDCKIC9yjLCXJU8kVliiq4jt5p5kr5mbLXeV5+C+lf/7GzL2mFhuxFaexI6SwBQkz5rEec0Xx0U4U8wjD2u6ITm3HfTvmL7nkkrkLT71w8byTz6t5nmgMDAzgVQ6FeFuWoHg2MbBb/ix74NffA/zX38RlC/8tPcCQkYHEw8PD3ujo5toZJ15w/KWXvHb3W6/9o/v+/I8/dutfffBvf9Tb13u3ooiDrtcWXuCvR9A9K4iC89qtxtnHjx/ddPjA0yuPz01VqgvHRTPfbL/97dtb73vLX9VOWvOcBUM16wjKViKTsqZqJUM1LFVogFef/A7euqWcLN0m23AIWaswZ+dndV2fSBMpa4vVK6dn56/a9dTuzV6z6Q/2DzwTyejEwPfOHT88seH6r3/Q2Xrh9oQh/vwLfZL9iwPxtddeG23ftj3sp/4olnrEEdwhTBGalkhRJq81hODYk8SRiT6Ic7YkhE1wsZRBLeRt0pGx5ExFNi2i7J+6CoMENCEATSoyPZwyWPeREQr8iGJAIiEkCSGIMUaqppFpm2RYJhHjlIDOGAKqYRnSdixSdZUUXSOuqJQmDPUlMlgEcGDESBARXzomfFOEQhrKMZxjxGIA29Gck793ZHDotlKx8LRl6g3BWUKppDRGYwjLcRhD74CC7BU2dIvCiJI4QWuMEMgBzxoJRaBKSmEUkO+7FKVhFuyJq5x0QyPDNEmFD1TNIk1zSFFMlBcUhJI82OyCpBRVC5I07W22m+cuLMy9uF6vXpDKpFvReJgrmgf6B7se0C1xOI6DjYDac323NTrSPzr7sqtefuvIyOjjuVx+wbQscpwcYNUhVVVJAcxZ8J2NV+sa/Lh0TsDn8KOmGqQKjQiLhShMYGOEOeeR5/oUwmbML0oSCbsj6BgiY5tiWBTiXCXOVFwj6mCB1Wx2KPCTBWSp9zdrnac5V+c0YR6zdOeIbebmBVPUNEzHOrNzytoe2rt23UnfOfHEE7/YVSrv5UK0GREpQkBXhcXpLxUAABAASURBVHAPEWNESZpQDIjDQJBkkrggEiojVRNkOQZ8qhIBqMIIukIIZTRdJdPENUg2LgJjwjhRdk3RFOKCE8P8TJKkCGg8qdFoXDFfXRwhmjNYyo0oivKCC4VzFCIiiSwpI0aCC7RrNnP53IFTVm6+99yTnv+D55x5/o39fYM3207ucV0360IoMSO0j/KoT1kdkjJbZJLEXIJ6lGLP0ZaiqrBXUYIw6E2StESM6Vl5xtAbBHpk4ArxUFyY7Vb73Gq99upOu/0K322fygVL0xQ1oZ8kRsQ4xkICTmPeanor5mYXt3Xa7jtqtcYlrbY7EvihEgYBxtWlIHApjkLolAJ3WaKqakMw7jPGpKoK4oJSxzEb+bxVN03VU1T4gUWU7Q1L7Vi2dtRxjCd7+ioP9/aUnyyV8hP0L9huvvlmxjkXiUiwQpeWFNLyY9+Kg9iMIUmY6GmSqvCHUrALfON1G5mUUBV9oK7M5XKJ7/upt9GTd999N4zHheXPsgd+QzzAf0PsXDbzP8gDePCnb3vDu48WtJ6fXHD6OZ+8cOv5f7tu7brvOI511HU7KxcXF17RatTe6DVar/CD4Nxof6v/nR97p3HTTVeJq666Kt3+7r9Z+PN3Xn9HUTd/HifJtGU7Wn//IAFSARQhtRpt7H1K4gQBRq+vXLXq9i0nnHxzqdy1E4GtMjU5ue34xPG3Hz127LIw8NuV7sp4TNGF9Ubj1W2/c+LnHn+T8qsA8K91yZve9KY46Ao6+ZLdLpUtV9c1yWVa8KNgi+u2xzxkiKI4JKFwYpwR55yEUBD0berq6gVQFYkBeDxkMdstnwTTSFNN0rPMqgAMEScpESgBSzJJEehxnMUsxkjTdcrlc1SplKhYypFto56h47zKNGR1hUAZTSOB/oIgQoCO6NmNUYK2MhiIo4TgvyW9DMOgDOQEE51ysXTHuWef87GTzjjlIydvOfnGSqm8K2/nmo7lpDrgThMaKVyFdpwStBH4AdqJSaZQlhExJQOtmMI4QKbQJRfg6oc+ccHJsHSycybZeQt7B6/fCwCvAqm6RQlewYI9AGgpxQBixlhq2XbTMHRf1UQqFAZfEjGekus1jHp9YYPrN8/YeOLapy99wXO/2dtfPNgJ2quD1DunWpu1dEXTC/mCUql0yZ7uPurv76e+/j7q6e2F/7sol3MIoALd0V7Ho3q1Qc16kxYXqjQzNUfHx6fpyKFpWlysU73WoBr2DVz3XNibEGGxgrEySVNM2C7IxflaLatfI8BSOjMz371YrZ/Z3dO9buXYqruec/bZt5x/3nlfPuecs7928ikn3YMxYA3P7T7eyDsD5kCHGcpByzb3mYbeVDVVCpWTgrnDMZaSUkolfEzoOHMzYyRwTUeGPZf5EuPPUS7CfAsBrpyzpTmRKziUL+Rgq435ZpGORQPDNcI45XI5nHNQziZVU1gUB+bE9NSJtdrsinrYzMWez5GpVkhSRoaUJDF0SOlX9YUQsaZqfhg2sn9UNS0YPYfXrxn+wbp1a78wODj0CKWsyYiDutSluaJwhQQXxBijpXmNv3AdflThQ500VSfOOWUbYywrl2IXt9ttmZ3LxkpRFDJNk4VRuLrVap0auN6Y4KLlWNa0IoSna7q0TJuyeeRnPyqCDH4Yxobn+6WO6+U6HVfxXI+yORtFEfR41p/Z3IU6qWUZ7YHBgZ3FcnFS0TjuvFialhqvXDP89Nr1o7uKXdYsEwFJ5pNlczk0VBk/5/xTb7n8yos+9bznP+eTp5+64Yd+XDt+1TvPNq9651Xm9u2/Y/yfZbvW6exVNc1XHB4rFpe6oNQEi5uCApOEawiW6KmSqknYVoVsK7SXBBExImJ4VlLmj0ajIdSdqjY2NqYAYLPrtLwte+A3wQPPPjH+aUuXSyx74J/tAcaY/L3f+71w584jDdZu7YxJ/Ukcxp/jhra9K19+f7mn/PdJGgVT0xO/88yhXTd2Jiff/+i+8vM+/tn3D9x113Yl6ygMdRYgAGUAFgOUcrZD3eUuKuQLpAqVEEWkruj1JIzuLxYrn+vr6v6zVStX/E2pVNqDST04NT31yjvvufMvDh06eEm9UTttsbqw7fHHH31vfGDk9C9+8a+drI9/rWT2XXfVdVHFHJpPUzmXKLHvx52eVrt2VpKEINOUC0UgQEpEGr4UpDlTiJEC6LERrC0ca6QIi/K5CsC8SHm7sCSFXJ5KhSKVi0XYmqPsl34EE0ABRmiUUpkCJiLKQM7Jm1QsW+QUdNJMhRRN/AOkEPmBT81Oi7wwoDhJUCerl8JvHP2q8KGGY0ZJlEpOIrEs6yjnyl7L1A/6x2nCUNVvFgvld+Rs+6/h+yeweEg1ZEsNwKahm2hDI5SHPSapqob2EwJsoK8IOiYk8Ye4JOJEii5I0TgxhUjyFFdiyjKIxBgxzinbC1Wh7IoPfTudjqjWFrsW6w273XFFAnjTAOaKxkjReQ5qrOciulhK/6KY+RtHx4bV1atXGGkSXvnUk09+cmLi+KsQ1FcCWNj8/BwdPnyYjhw5TOPjR2j8+DFqtpoEAKJGo0l1SLvlUegnyMJBa7gIGpEQRHGQLmX7fWRUAy+kNCISUiGBcUxjIq/jU63azICV5uYWqdV0pa6boWGaB2CUX6031jTb7S3NTv0cAOIgrI9Uq3BM4/nHwjYdaE40G1M0pXEZdXe8xkichjYXkmW2AtzJMHUyAJ26rpFpaoBRnYoli0plm8rlHPZ5cvI2OQDVYrlAXT1d1NsPQO+tYF4UsFCwyXRMLBIsMiyTFE0l4rALWVwPWUcXggUXBWGkdzqd9alk5y/UWqu5rksOIJYyYUmyJJQmCcY4ola7Cahf6F1YXDx9//Tx5+6hPdb267bLoG7PmqZ2Z29X959Wurq+IxTlaBglgFBOaSpJ4WJJBOOkwrmGppHg2bUEWewIZVLiKKPrRlyuVI6tWbP2pzhuYx7LIApJ1dVn9SeW2oY919PVc/uK0bE/G1ux4rOO6eyXsQz9jov5HJOUBF0TCoOAfN+nIPAoQhsJIDxBFlviHiJsqirIsnRZKtoLYyuHf7h+/eqfj67o3903UKkVu2zq6s9Rudvo0y05alqyu9Rt0PBoiSo9BtOMeLhWn3jxnv2P/f5jT9zzpw88fufnjhzb9V0rsX5QVr3v1KX/9TZnX3aF8uVA078SadYXfWF+vkPa512mfTY1F7bPtdzfPb549KrJ6alLp+bGz69VJ89uNWdPbbvVE1y3s9qLmn0RNUspD20Wh3phwld/evCn6s3I2EL9FPsY+whgHwFe4wsvvBCzF2eWP8se+A3wAB5lvwFWLpv4H+4BBoDdvn17/NrXvqfzvre8r/aJv7xheshZNT7QtWZfIe88rhvq7dj/pKtSeUpwpTRx7NilDz326Cu++ZNnLvnI59+/QsvparlUOg6I25N3cuOOlZsBOM1BZi3TmXVMp6pwRQqhqF195XDLuhMOrxobu3Ogt/97xUr5HkPX58Io6pmbnRus1xslBLFe3/VP+eW997xi18wzaz73o89Z/1KnfO+u7xU//5XrV3zsxj878a8++aenHJh8cqPbWRxx3Vav77u99WZtPYKtlaSgHATILEimS3sEUwTwMI4pwZ5AEGABImCjqhgUBQllcOQjM5RJHPrESJKqCDIMnSzTouz1t4m9rhu0BDPIZOYAr5ajk2YIgitQI6UYVAUdyPU8CgD/KVJRGbxGeLWfJClxxgnBjlRVRTtG28nl9vX19X2nt7//a119PQ871Fe//vrrw1PXXtjYsn5To2AValzyeZJsOgxiN4nTlGX4JlTomMFHCliQpAFGsoyebQOmcjbl8s6SWDmTLMcgA/rqpkoaxLB1Mi0N5xRSdUZcpMQgksVLe9UUTDc1tbunTCMjQ62xFaPHRsaGnhxdMfrA6OjIzkpXpSGlHDp0+PCFTz2x4zwsVAqmbR0wTPN+3TDmm80Gqy4uqo1Gg5pLPxfcXoKYFL4XAKcojjAOCUVRRKEfUuYXMA0RLONMkKaoWDSolLMsyhYThXye8k4e50zixCgMIuq0XWq3XPg4BHhJYowTLlKcxEqtXl9TrS6sD2O/T9OETjwt+5F/wtT8xCV33XvbVXPe0ecafemGFaf19jZmjq6cmp9+QcfvbDAtLedgTDVDoUws24DvTLLhP9sxqYhMe6WrQGWAqpO3SEf2FbcZcXStqIIE5guxFPbAriiAbj55nksdt03NVmPpOAO4AAuENIXPGSN8KJUxD6PQWVyYP//Y8WOXuW7r9BbuGWQtRQToSzPnsMxGlOeMEiZNzOXh41PTZ2gL4Yr3fvhN+YsvvjgdrWxaXD968q6Bgf5vF4ulH9mWtZcRhTJN8d6AUfZHZmSJI4FxYERLcyc7x9jSN4qjSIZByJM0MbN5KoQC+zhxIWLTNGvIoD85ODB072Df8EPDPSN7eiq9T5QK5ccsw5zkjGcNoo2Q4jhE6ykpCuritKJyMm1DFiulpLunJ8ykp6/X7x/snxgY6s/m1DEjp0ZdfZXJ4dGhR1etWfng2IqhvZirbcYTVTWEamHeGoZKHIsyyRKmCBbmHWt/sVTaXSqVD9lWrkHEzU7bX+12/BOhzGihkON9fb1T/f190wNDvXNDQwPz/f39i91d3bGdy1uKqpdhYzfAfSCIgpXtdmvj4mLtpNnZ6ZOPHT9y+pGD+8/cd3DfOTt3H7zg6fGJrcfuO7LVk63zb/npTeecdd6W01pBa10rbvU8/PDD1t133w1LYfbyZ9kDvwEeWJ7svwGD/F/FRMBsCgk/9MefWnzRRWc/ccpJJ/5g3ap131SEen8cJZOp5HYQJic9tWvPyw4fPXx5V7GS9vf1/axSqnzLdnLf0E3jG6ZhfsOxna/nc/lvIdI/oQptxbH9R6+YXJg5vbvS21m/ft19Y0Oj369UKt9HNvHnSSqP+H7UQTBhrhdUWs3OJYtz1Rfte+rJzTfddZPzj/kGwZQ99tjn1LuQBc6Of1WmWWuKRKSIWaqm6GAcoWlpyhPJZSOOwvk0kW0EasTdFECQwQHCl0xwnFCMbFcEoAgBDkka4zskg1lAZRjGFPghue0Osnd1atSrAKMGuZ02gMOjIAgBWgn5eB2KwL7UnlAAtxqRAvjTDU6GCeBBdk5oCuInERNEGrKVBs5BWxJ49c4FJy4YcQCIpipN27Z3dnV1f3dsbOWNJ5100g/PPvP8o63WVP4111y96Xu3f+t5+/YfOhsN6ZpiPMyY+Aag7h6ZyKkwDJM4igEeRDH0jwCBmcBXS1AoSVLWV9ZvpoOG7KEKXRQAlgKIEEsZ1JSEHpFixGTYkiyHU7FsUm9/iYaGe6int0zDI/3zoyuGHkZm9ebRkZGvrFy54kvDI8NfyecLP4brDkxOzleOHZ9ec/DA0XVPP3OwLwjDTqlYfDhJknE/8D1slPmbwd5MFwN6WJYJcFdIURQCU+F6hD1hoBhxLkjTDLwxt4/GAAAQAElEQVROzwFWM7EJmWeydINUXMsKRmGEcfAJWV2MjQv7Y9RjpMA2rjAWp5Hi+u2xTtBZ74fuqBd2itjnojQYS2RyHlPkK93Qfd3M/PSrDx9+5pVtr/nywHdfKFkypJqKrlsqKRqH2+XSXtMynRTopZCJhUwmCnxImFfZfAqw0AkjH9lTn3xkGDtehzDZl3TLvmey9OMbvkdhFFKcJJhPAcZOEmMEyf7K9pK3O53slfzF9Xbz+a1OcyhOYlXKlLIFWAKATQG8UhJ8RTyKo+56tXru/qcP/tbD9z71gq/e/IUL9k88efLx+f3dmzdtPjg2MHZbsVS+3TCsQ5x4TIwv9ZliAYUmcUxLfTPGiHNO2GSMQXU9lyPrXjh27PiaMAp0ofDYMPQp2zIfKRaLdwJcdw70Dz7a2zXwuCr0Y2qqHKyUunbrmjnDCbZAQUYJKSojHfeE6WjkYEGQL9hUKDqUz9tk5Sxp2KbMFwrVru7uHYPDw3fm8rnpWEpDUTXKlYrNQqnUUjU9cF1P9YJII8mZTEUcJywKQxmmMZ+zrOKjuH++PTI8+I2hvqFvFPPlbwlF+26Ssh8R0R2KEI8rmjYhmQi7enomV6xc8cjq1at+OjIy8uPe7p67bdt5VNf0pxSh7hJc2c2Y2JOmdCCV8miC+yxO0io67OAZFie4pYiYzpTUEJyMJEqsMJZOGoflTqcx0kmRORfB5rvu/9kJdz1w1/oHdzw4tmvXrt4DBw7kIbqUUoHAQbS8LXvgv6cH/l9a8//X9+Wvyx74D/HAZZe9Pbj2NX8y/c7fve7RF5x/9Xde+aJXfH712JofkkxbrWbrhZ7rvyUM4tU5u7R70/oTv/3crRd87gUXX/a3v/Xyl37kJS+84sOXXfKCD520+SQAld6FDNFr3I776rnFhY1RHMarVw/vvvC8C7539hlnfWpwcPAWVdWfCaOk5rtBzLjoc9veazutxuUzkwdH/tcH+k033SRuumm7dsOPP2junAuKk17ZuuGGG0CDz7rk/vn7m66aTChWfl+539ndZZtPl1et2LN+4IwdXLJHnVx+lxBKmzEGfpPPVgLIJYDVBNnYGNkgz+9QGPoUA2SXwMLtEICQEG8piZMlMGo2G1Sv1ahaXaTFhQW8kl6gmZk5mp6epXl8bzTq5PltiuLsRw4BgIAd0zaWMp22YyNTZ1EWrCvdOapUClRE0M4Cdy5vSk1XE0XhiWXbR7srXbddeu55N5689vRfNCN/8uj+Z/LzzfpJSRpeKtP06majfTJLlcWNG7fcdPkll3549dp1n0P9J8IgwlvNzpK+ESDW94OlHxlYWFygWqOGLF8TANWmzL4MmCRLiThcQiml8EWcwn7ZwbcOcTUAXAjKlzTqGyjSyIo+Ghntp3IlJ3t6ygf7Bvp+uH7TSZ876aSTb1y99tRvnXLKSV/kqv45L0y/WW+4T7facbqw0Dzl2LHJqyYmJ690vU6kaGr2v5z5BN9LjIKua2QYBhl4Df+rY13XcUViLLIsOdQTgrQMXK0McApUyOUJYEGciGIsHtqNJrWQyfUxXmHgUxSGkGDpdXrWjxAMUCxIqESqJsAjrCtOw5UttzHihZ1yKsMiV2hQqPykjte+rNZcfH21WXuv67tvC2L3dKExS7IYnkqgTIoMerQkKSA1a58xKALqi7D48ZYWOQ1qIZsKe+HrDrWx0MnEdV34PcDciP5hIZGSxCYURXLOMWYxRVhsJEmMscC4wEdCCOKKyMpbnu9tatbr5wdhOMpIqoyhYwBhjDoBXsOnaUJJkrA4jEro66xavfEm1/NeKUleTlLZqnBtc6tWL61bt+7AyNDI7b09PQ8ACD3GWIoymS6QlLJ2oBZxLCxwjeI4lmEYSrQp6vVGYWZmZsQPAoa61UKp+Pjq1Wu+u2nD+u9Zpg0YFvt0p7Sr97TVR7qUVZOKVKoyST20mXLYo2mCbGT6bdwTlqVRNv9xP0jD0DIdEtiYdjwvxO12TNecx3uHRx7J9/bPMmHEYczMVsvtm5+vrpuZqa+Yn2/2uG7E01Stylgdl5E6nib6YUbO4z2VlbcqAyO3vfcNn/yFO1O4/aUXv/m7V//22z//llf9/l+cf/ZFf+kUur7dbHqTc7OLqxcWG13VuaBZW2RPK0HXY1dd+bv3/M5Vv3/Hta95z21vu+Z9PzrvtMu/c9aJz/vG88+76Cunn376V7ecsOVbJ67b8r1Nazf/ZM3o2tvXrlp9V09v1325vPGgVVIeIV153I/jvY1WbT5su2bku6uThE7hKT/FYHwz1rYbOE/HMOa9uVyuUK0etIgeVzCLlj/LHvi18AD/tbBi2Yj/1h5ot9uIjbZ7yvrzDpyx5bRbzzz9nK/qqvrM1NT0ybt377724OFDvz07tXhprdk8YWaqUaku1thMsyF13d7fVel7MGcXn3b9yB4/Pv7Kufm5lzY67dP0HM8hgB49f+t53zrl5NO+MTw49jNV0x8Xgu9CZ1az0Thr7+7dZ+zde7OK2MwycKVSzYlEVz9r5VcEtXhFFCTlgQECjjzr3huuvSF617Z3eW/d9tbONS98b/uaa97bvvbKa71t27YBRz1CmDeZFCEnNaRESAR4SgB3cZQAkmIAZ0ANAFC73aLA9yjEq3232Sbf9SnLSHGmEECbtCzTp6kkFAVAQeT7ITUBLJ7nAwxbtFirAmyRnfXalMFhHEdLQBLHGYwQ4NWm7u4u6uvrhfTQ4GA/DY8MyqHRwaivv6eDINgZGh3YvWLF0OM9PWsmurvBdSGdPDc7e9XE1MRL226rZ6C//9bRkbFP9xbGvjtUXLXvL9/3d9VTN59wz0Dv0KOVYnkmRV+dVos8wFKCdBED/DAB3AG3RwB1P/II2UfC63AKAOpREi3BWJztQxxDZwKMqYKTAbCM4ac2bKzX6jQ/Pw9Yn2GL1YVZgGLdMhXmhqHpdRYL1Q5p60475ciWTZtvOu85F362UCgdEEyRXssdPXJo/IV7du59V32xdlacpHmhCCJ8oqwvRvCrTnj1TNnG8F0CZQiDb+oa5RyHEOTJsmzSVB1wxQBpz8ItYIdanRYg0QUUBqgSE1GMMhGOsXhQGOqZVCwWqFQqUT/83T/QTz19PZlwZPj0KJH5RrOVr9Wqeg0Lk0ajps7NTeenpifz1WaV+ZhBLuaEi9f8gDi0L9F+AkFfMgVEMwBeCmDtUL3eoGa9Cd9jDgUBhZAI/kMx4lyQEArqA+NgWwaImEeJrmsys9n3fdiVtUtoG8WIkQC8SlRWVJ7ZZ9SatQr06PLDQImTkFIAdFY5K6eqCmnwa5rErNFqoGkOu3MPbti09uujq0Z+WOytNJhQ+2pusyeXc+JisXhU1VVPqJRyzA8GXxHIKsFqLZYx5ndCWR+tVou5rssysJZLuoi0XC5PrVmz5oFN6zftzOcLScePhsuFrgf6e/seKsSF2f4aKUpX1I9F3eo4iB1D1duWYZKuaKRyZclnEoQaZYuPZjupVetuo1pf9DvhsSTmj8pUPKUqhi9jbQVLRV+l2DWZN/PPUCzmMGU1lupQ1aobLL+jrzz87bPPvOATJ28552PnnXHRX59x0vmfGwRQZj/7TtjwRik97bTToku2XOKee+7l9YO7qlNre059aMuGU795+kmnf93vJM3jx4+fvDA3cbmw5DkP7n2wcDfdLRigHpJkdbdu3eqfeeYLWldc+IrFqy77ndmXv/D105m8+qVvmsm+v+KFb5jL5CXPfW31qkuuql112VWzL7n86n2GWrynK99/c32++ZWu8sC3Vqwo/mR0qG9Hudwzm8vlSMqgi6icn50d0qSUDOouf5Y98N/eA/y/vQXLBvy38wAeoBywaH7mK5/p+fyXP75xauHI5cdmDuLV/4ELEIdX8oBmurv6bhvoGfpWwSk/VptrjDx476OvfuKBx99+aM+ByxgvdXfpo65T7q9Wegbu6urt+yxg4eODQ8NfT2SoHTy6+/L7HvzF6/YdfuwiQ6hxd1f3bZXenr8dHh39yxUrV37ILjrfDyLXXKzNvvirP/n5q7/54+vXKWWvGEaBVG2j5dh9CzxvHw4Va87zSsE/4mCJmC9xfkkkAsJ8rabPVxd78rmuaccoLSpkJBQJCv2E3HaIrF1AnbZPCdIjDME5RkCNPIBBJCkCzHU6HuA2AowSIE8BgFaQkewizXBIMtymyFClqMcFJwVgm0KBdvaLRkFMacwgRCGOJVgnDhLyOgDdRovmFuYJMEJ+CLgWxAxHY3bJirgqVzXD+kvu2PH999yx49737Rvf/Z6AtU91ysZUT3/ptnLJfmik15m58cYvBVlgRoCVGwfPaZVKlXsd07rNNpxxVdFiDRk9BmCNAaUJgC5KYZOIiRtEek6lcm+RTFunzIQ0g0XQpOA6GWqONOFQHAiamazT5HiVJo8t0MxUlerVDjLTKfzVWY/FyAm7n9p5yqMPPPzKRx56+F1PPvjQ+47v2P/bnNhGZGfne7pKh7u7Sg/lc84TLGVRdaHRD0gseV5HCwGEYeyRUCX8aQJcDQTyFAsElQgjpyicsuxcHq+SDUPFeQWgBkDEWDTaLtUabSwaXAqTmHRLhXAybBVZYpPgIxpdMURDI/2A1b6gr793vlwpIZOnhgA72Wm3aWF+kaYn52ji2FxaXWgi7dYJGovNtL5QUxZm5oxOqyVURYnLhXLAuUDfckkkEaVpigWOvzSO2Tg3ax1q133CmgA+Y1gUZWMOSRkxpixJirwjSQW1VYlzCZGIOROJwoVUFbVj6GbLtpxQ1x3SNZtURSdFYCx0g2zLJEOHDzSFqYbKVCwYnIJDpmORnmWsDY2EwgjTEH1h9vGUiCW847acZqc5MD03YXQbQ8dNO9mpSfmYoTt4/Z3GeFk9KvTEVHQSJuZDrmCSpivE0ZaA/yWXlACODVtjOrKkevZjLtBDCM7y+ZytCbUgUxZrurOvUHB+YpXKz7gpK1ejuTN2Hj22ZWFikfV0d985MDj01XK56zZKuAtJRSISNVVdjYxpW80/Uil1f6a/Z/ADg/3D7x0ZXvn+keHBv8Rz4Qbbyn+Xs/Q2lqg/cHTzCY1pu3JG/qflfO+HKoWeD/RU+j9QKnR/WDdzXxCm+T1FaD/QHf2nhaLyxFpnbZ0xlg0X/S8bfM9kds9cddVVEXnmvJ7qv5SK+u1ypfLjQqny1GJ1Mdz3+N5LG7c2Tn3iiSe68fzgv6qftfcvlBTQG58GcN62bVuY/ccyvb3f8+bn3WpfX99MHMeTjOnjzWZzobe318/a/lVfy/tlD/zneODfptf/edP82zS33MqyB/5xD+Bhzh977DH1gQduMm+++e+LEe8MWQpbpahGPze4q+h8jkk+h0Ayk6b8UG+5/7FVK1b/cqB38JeOnX/MsuxZt+0PTh6bvvjeu365tTRUCjVHa5+xcmj8jPMueOq5zz33wVVr19wjFPlzXVMOMqL+8aPHrn704UdfLlSLoQAAEABJREFU1FisWS+4aOsz21525YMvvuKF93V3d/0oZekxz3fXjh87uu3Akf0nHzm236oSBdTMt4N80ChdUaq96Yo3ZVlVQMA/btOvzl7/0+s1ztR8vVHvDfzYigMpIi9lvhuS3wkpA9gkRmnJSXBOCCCUAmJTZC8plQAqBHDAig+g9bwAMJssgSySRoBXk5xCnmzHATgZgAmTTNMkRVXRIKcsK5sJ3uYSkwzCcZ4R4SMppSyL1+l0qN6osYXFObFQm9cbzapZbS2sbHnN0xiXp4Nt1nOdbWK6PCkVwdlVf+G5RxaPnH+wMX7qG9/7kvXv+ONX92P8tKuu2paW8s4eJ5f/UalU+L4ixJyqKpGiCOgjyLINyhUdKncVqdJdonKlSLm8Q6qmEgO9ZoKSJBi+p4CsBOm4SCG3GVGrHmIfA84kpRGDfzIYj8qe6zLG0uNxGj2tCv0oS2XJ9YJz5xaqL5yamNpq6pre01U51Nfdt7OYL84o2JI4VoMw4BGyhgyQZQCITMsANGnE4H8OXaRMKdM7g1fT0gk+IN/P/FSnWr1KLWTHE/hPMw3YVKBSpUJdPV2QCpXKz9plAOoUVRDanisWCvcVCoWvq3hj4HbcTr3WkPVqkxr1FjUAwZ4Xppy4Z6h6UyHOTNUQhmpwVVG4lCSC7JfAXHcps95qtTFuESWYANm4chKRppotTTE7acISSgRa0DHWCoRTksBnmKWcKUSYY4Zm+cV8ZV9XuWsHfLLY19O3t1QofzOfz3/VcYoPKVxDOYZ5xyFEWdY2jiJMxYQkk0tCnEgALjP7svHTdZUMQycTEGvCbscxqVDIsZQis+O11k5MT61Ikim+/Z2fqH/oQ59ajMOGmGvMjdUa1c2KrhgaYJirjBL8SbM+YHSWEY/icAleM4BVVE6aoZCB8bJtCwqmTiplUxHisGMX960YPWGCSV8RScIUnnRIEU1uCK2nb1CpdHVrObuoWUbOLTqVwwDOB4q5yk2O7nwC3X+inK98ZdXohu+fce5Ztz33gvPu/K2tlz/8/DNevOdLn/zWkY+//7OTH3v/x44XyTyScLnLNHK/HCwO/Xj14NqfrB1Z//MTN69/SIwW9v3Fmz8++dfv/bup7W/9yMw7X7e9vnXr1pj+DxtjTGZAedll2+bf/YZ3Hz1pzcABu1jYH8XyMHw74wf+4JHjRzb87Ge39P4fmvkXX2Jse7pp06YQ/fvZf2IAiO2sWLEiA1fMkn9xc8sVlj3wX9IDeET9l9RrWalfHw+wu+7arpxxxhnq4uKiNjur6mTnNUYMwMeZULWmaRR3rRooPcETe2fBHNhfyfUfHSoVx8dGRg6uW7fhiVNP2PyzjWs3fk/XrCfCMNE77c7GydlJ3Z63o6P1uvHM3nt677n7jtH9B3b0dnf1T44Mje5GAGq0W+FzWq3Oq6emJy655ZZbNn/jG7cM3fGL+wqrV605aDvWHuIyrDeqZxw4tO/cZw7uqQDpkm3IXrxu6+v8bWxbgoe//OcMQzKbmKam9kSh3+27vhX4EYvDMI6CgJI4i2+cVFUjA680DYCnqmb4Igg+IPRBnDMSghMBluI0ISkluZ5LnuctAYWOYK4aKlmOQbm8TbZjoT0FoqL9hJIkDQQTbUjEYJTgYumaAfDKhBiRh1fS9WadL9YXtFqrZrXdZsmPvDwJKSSjVNEETykd8Xz3uc1G85pOu/2Ger312nqz+lvTtZlLnzr08zO2XXvxCaiXH14zND00OrhDCN7UDD0xLRN6OVQqFqlcLgFq8mSZFmV6ZJAOTiSMNAR2kyAOSZFxRsIN8CVIJowkssecVFK4jnpq5gpK4lRLExmvXr3m+GlnnfDLVWMr7jEMew/YpyGT1EqjtGzqVq2rUpka6O+b6e6uzJTKec+y9FTTBWmagM8Vyn5JSwd4KapKiqoRZ5zgYuKckQrwzgA3Buh6fouCoE3EEjJMhZycScVSfskux8mR4xRI1224U6EowALDDchzfUqipGbo+uMjQ2tutu38T2TKd0VBWg2DOEmTFOWRHqVEKMg22rYVO46dVCpdczmnsJjGFNbrDa3VbrNWq03ZQsPHq31MAyKpEMFXnGuJadpuqVhqKFyNCIBKKWxIOECfKI0l/EikcEEkiSzd6PR29+4fGhzeWcgVjq8cW/mz07ec/pXVY+u+U8iVdma2x2EM/8bIcEfkY565rkthHCHrj3PYR5A4jTD/oD8jEpifKuatqmukQQzMYyfnkGnqIk2TNZ7vn/bI0Wc2vwkLnVf93kuHjk1Pnd5pd85Du+s4MVXCCzFgPMBbhhB9h9gHfkiZhADnTKRMl/rRNZU0TbBmq2E0WrWk43VcU0m97EduolCW0Jc9X2uo1bmF/EJ1cVM76GxMUzZo6HZUKnQ/3Nc79IORoRVf27xx8w2vvvK3P3fP93d+69av3v/YNz51y/j1f3zj/PZ3fbz61rdub7/97W8PcP+lcPLS5+1v3968fvsXJj7zV188/PEPfWb8z//kY1Pb3/PRufde89et7EeGlgr9K/9CP/Kcc7Z52y7dVp04MHF85cjaR2USVePIN/1UlO66667lX6j6V/p2udpvpgf4b6bZy1b/R3hg+/bt2Y8HqERbHKJ2viEbuqqqTC/ondjlR92mfHLOr+2px/X2M7UmC4JjSq1WY6VSKT6oVX0lKDT7THuuvzBwZMuGk39+xRVXfnHzCVu+g0zC/qjRrhz0dhTdsHly4IVXA+F+TxB7W5yGL5Gp2a3w/Kwmch1kJdfVa/XXLi5W3x36/u+2aosvO3LoyOpSsVzLObnxVKb25PTEcxfmZjd3Hj3atR2g/S/xzZs+9yZ1cf5IN7hklcqViir4NAL9BFd4S9EUUiG6rgHmTMCPs/RzlbZlk24YJFSVuOCUQY2qcpxTAQMaaboCERQnPrluM2y3G+0w7Hgok9iWiTI6ZeDFGCdN1RJL02eQFdtLjKYYo0BiY4KRYRmUK+QgDsDXJB0ZMxVtK4AQoYoQOTbXAz24oWcGcaj6vsfbbkdtddplAMPZzXbzVbVm8/eb7dZ7vCR+dxgnvxfJ9BXtVvtiHG9RDSUPGFNKANZKuUL5XJ50VaUQUFJbrNH8zDzVq3WKkFUkwBaXAFWgAgctEzLOTBJAkpGAHQr8oCrKswCG/JCEMOKGrhijtYXmxti1uqXQ9OHBoSdOWL/lS8+/+JK/vmjr8//mlJNO+1ZfV99hVVUC01amu/sLU70DRa+nt0DlLodyeZss24CPFeJcIUXA51wQwVkkJSVIicNuimKfhEJUKFo0ONRNK1YOUbnkkI7xk9A18ELqNAOqzrdpdrpOczM1atbb5LYDvNoP1XYr0LryPfXLLnrZl9av3/KNcql7h6GbnoUFi2WpjPNID2O3FCdByXTsZrnSe7du2ve0PP/Q7Pxi3Gy1ZBiFJOAHy7JIByRzrgOMKQ2CSEZRKAzT8A1NjWWaysCL4OeEfDcmTgqpsEsmCVFGvTINMwsVrkRcqkfzTuX2MNYXAzdy4HsH5cBNIdoOAK+Z4BiQnWJsEgAm+qIwCiDoA2C5BLJYhCVoP0a5GP4I8T0E4Dr5PHFVGYjj6Ln1xcXXuu3OpUEYvbDZqb8qDINLhKIU4jhlnXZIvpdCPUYedHfxViIMUwqwCHA7ARHmQoS+JABWYhHXcVs0Nz9Pc7MzJ8zMTZ03tTi1+dixXaV2e7HcaFZPcr3OlZ7nX417+1K30RmwNGt83dp1Nz/nvAv/+qyTz/+70dHNN7nCeOqZzmz4pu1vMt/5znea27dvNz75yU/qv5KbbrpJy+RX37N99n179kubN9ygfPCDH2Sow6VEPhpC/0Yb2kzPPffc1poVG+4f3rDi0a6+rrrar5o3083836iL5WaWPfAf4YH/1D6Wb5b/VPf/+nYu5V3KBRdsyZd6rVWdMN6I/OOJSkKnemn9LH+heiGp3osUM3mtHfFrVTd9G7X9t0uj8IZE9V421zx+XrdXPKOWzG1e9Lw1sSl6hMqiEpM7Szn7W6M9Q98ul2yWeu5bd+55/M8OHHz62k67tqmrq7yrWLC/W3Aq3+jrHbxx1cp1fxtHwUS7Ux+amZncunv37lff9vOf/eFPf3b7p554Yuc75xerpyEAC0UXY2Ea/v7MwtQ1q3xzVRas/jkjk2VLVgRDJ4yPH3vt5OT0Wzgnq1jM31Io5e7Aa9VpxzbJhiATSJqpkaqrZOgaoNIkgAhpmkoKgE1VdeKonPWZAj6CwAPEMNINNc7l8o+uWjn2tytXjH0LUDOFjFWMoA3uYsQYJ9O0F22ncOvYyKo/HR1d9Z4gCHd4gd+J4hA8kJCSQTH6tnMW5QsO5QEbqq5kr2oNZGJXHz126LnHjx+7YHZ2tq/eajHJ2GxXT/dTlUqloWs6EJgXibMRzdI3Nzr1S+fqM2+Zq86+N0jc1/QNDnQXyyXFMs2lzF8Lr8cbeFXeaXQoBZjoqkGOkSddMZBZTclru5SVCbyAUkBSDFgJ/QAAEwCUYsrOZ1nACBDHmUCb3Az96LRDBw8/N45jqZrm05YsP9w2/Cd6rKEDzNUPsIJ9n5aq3zcd59OmnXt/d0/vx+DT/aqmpZZlk+M4xPDH87ylrGaEjF/mvzRJSFU0ysrkcjmAaoV6enqwuCgsvUafmpqhmZk5Gh+foMOHjtH01ALVqi0KgxSgpRDnKgmhEmOcfN9f0W42Lz987MArqlHHGxtb9Yue3v57+nv7J23bRpv20jhk49psN5p2zv4pJ/YJwY13EGd/hUzsMV1Xknzeoa7uCsH3mDcO/BERY8qsrujjvhe4hw8eHKhWq2aSSFIUnQT6V1WNJL5H8GUCEA8Dnxr1WnFqcuLU6tz8wOrRVbfXFxob9u/e896F2ervBa6/MQmiQMoMVVMSgmEeamRgMSVTSfgQV/jSeVraJObas5LAZ5lgLDKbqV6vw0cztLgwry0szK89duz41XuffvrPj44fen+n3X6BlEkvQxsq5gEjTrQkgpIYEIuOhBCwQ0FfAv1b5GAcFEUAbj2q1zvQi2EOhyvqjYVX7N2z63rcY985emT8jzsddyMy+7tz+a6/tVTtg6VS+YuFcvlO3TD2i1SFufMDzUbtXCtSXiJr4avyqfkasyReEmvBpVV/7nkNr3FJJ+5sPT53/Lzp6vR5pNMFzEguEnZ8wRyePT2d8pmqFZ24cmVv19DQUPHmm2/I33zzzQagMzMCdvzbfE499dR4Ys9EI2pEc3esu6OzDW97/m1aXm5l2QO//h74N70Zf/3dtWzhP9cDH/zgPann6V7QopnE1w7JKHkGMWyvmordcZLsZEI8wjj/JSbgLxCDf2Fa5v15J3+gUMx7pqVXVMaGQi9Y02x5G49NTG3euWffSY/se2ZL262fFtDi83bueOCNU1OHX5jGwWAuZx0dGRy51bKcn6uWPv4Hb7pusdw9fLi3t/e2np7uh/J5u2WZhqMKpdRqdZiMBEUAABAASURBVHrqtcbw3OzCyOJitSsMfR7Ggd72WutqtcVL733wwSu++Yu/7cnA9H9n6+c+9zn1E5//RO9NP/jq8w4dOnBRGqfrLRvolLOE4xg1xzZqqibC7PUz4jMxLilJIwpDjwJIdgzmIWSlloSIEeeK1DWzY9m52Xy+OGHbufFKufuJvr7ee8ZGhx9BZjNRuMJkkkIYaUInleuxqecXbCOfBgHrl7Fe8LyYJUkqGWfolyASfXDSAM3QkQBOZNomqarCAQq6oqo5JrgDUVKJ1imdcpzcfQCJ3ZbjtHTT4EJTFKYS1h6RQUIGmqHO4Px4KmUzCPwIQC05EwQXkGPlKGcXsM+TpVsZgFKM7Fr0DwIYJa/jk59BKyA28HzKiElXlFThHMYxKdCWoevEoT2ScKAzUkpOMbTOsDwAhPvxd308+1nkMHvtu/3a7e6HP3xD44a/+eZiaXh0yjJLk/BFJ/CljCNGgsNPADxGRFEYoF+XOGewX1sSDsNCP6V6rU0L8y1k+prIrDZocb5D7WZIbiekLFMYIU/t+5EE8HqOaXcMVQ9TwJzMgNH39EajvvLokUMv2PnQA791cN++F0D3nly+eLCnt+/BOEqagR+mfhBQx/XUqdnp/oAlQydv3qTli8UQc18vlkqsu7ub8vkiSUnQY5481yfOeGjoZpOTaLieryRJKiTmQAxYDbyQ4mwRAEmhC4Oz0jhAptvTO61mYWFmcWT3rn2nVucb68ulrqnB/pGfFZzCbcj8z3JCVbQRRZimcI6mm6RqOimKQgKTVgj0KNiSrxj8xTgnjnOZYK4Q5k1qmEYURpF0fY8FcaATk0VVFf2B7/U1mrU8RPU8l4gYOXaOcH+TZdjYF8jEXgiFNPRZyBcIOqEUIySVSQHA5vMmfOGQ49gpRNq2JZI0wc7al3fsu01be3jVqaum1593SjVnWq5IuZSJqpFgpmnnQ9swxk3VfBzOvF/y9N6IsUeRan5KCeUutLNTk9oeJtgz2D9DnPYmku3RUmWvUNkzIkwOUpQe51053+q2VF3PGUSkbdy4EZ6Cmvjyb/FhbOlnYpOtW7fG29n29N+izeU2lj3wm+IBPMN+U0xdtvM/0gOAjPSyyy4LrrjiitqLXvSi2Re96BVTVz532+SLX/yK46962RvGX7PtDQdf/+rf3fu71/zBU725FTt6Rkee6O4v73CKzh5VUw4zzo6yVB6L4ngqitMFhUvXzjtakPon1prVF7lu6+Is0umaPmdr9qLCrLRTS/q5Xx785jdvqPRpfWm3Xjo0PDz4s0q59Fh3V2V/T3fPoWKhfNAwrOkwisNWs6O4vs8yqIjiwO547qa5ublLHnti94U/3PG1vJSS/b99BruU6elDveNHD58jhFitKFxohvB1U5NMIYLesRCUEJRPZETEU5yTlMqYgsgj129TGPkkUUQojBRVIVVVkQF0pnK5/C8KucKXyuXuL0HPL3V39Xx51aqVe3TTGkHC7gTGWA7CAMt43ZskgikLhm7ca1rODimpxVKSpu6E0CtJkVhDkKYE798loIbhThfIqCkAAwAGCVUQ+maKpslUyhA6uIZhHNV1fU8YR8dmZmbjRrMtozhJmOCSCbJUU3V1S3sq59g/dnLOTarCvyaE+KaiqLeYhnFbzsk/YBnWhKmbnmXY0jZzZGiI+ymjJEwohiRhupR5iyN8j+IYas3ZlnUv2vx2Ppf7oeM4u03TSHRNI0UohI2liRSqkmc4/j99pN2oAXJKia7bMed6kqREcAPqcOJcEGecJE4EAOc4ilK8oU6R6JZh9i9CAFIbdXcJYlvNgDLwBetSGgvUV7J2MBmEZ+jm/aVS8bZ8If+UpihgoixZTSxJ4nyn3dk0Nzu/zffc52iq1s7l7HtyudzTgR8HGfwSCQLlG/VGff34saMv+eWjD7yaSXmRpuv5SqWL2XYO+klqtwHO7TbATiXOmQOI7eq0vTzGnTFoIVMJHybQCQIj0ffSMWFWaapCpq5zhQsXQDsLJxyTxJ7qrfTcfsZJ5/y03NX9CMZqWgglQtuU1UngCDgHfcFHnBNjOI1Ptn9WcAKf7AIDyHLOpWGZYVdPd13VtVg3NGlhQWSYOvwQMc9rs47bZO1OC7Y0yXXbsCslwThpikoOstHFQoEKhSJl+3wuTyrOZ+MjcPNgDi6Ba7Y3DdPNO/ndpULpe9D5W4VC/tZKf9djF5965SSNU7zYWpS1VuBHPm/EnbAqSVkoWOaU010+evLGMw984s8//fTfbL9+70c+8JEDf/6Bjx55//v/Ynz7+7Yf/YM/+IPj73rzuybf/OY3T779jW+feMe17zj2Ruzf/Nvvmrz22ndOv/51b1/o9HS8VE29IFB806xFV111lYRbMsFu+bPsgV8fD/x3tIT/d1R6WedfLw9s27Yt2bZ1W/tll75m+pVXvu6Z1/7W7z72xle//aG3XvMH9562/qxfnnvCuQ8898zzdvWUiu04cPt9r7MyZbJeKpdvLTj5X6SJmFpYrA4S8YuSKD5rcrF6wsFjB0f2TxyxxgYGdw73D9w+MjL6o9Wr1vxgw4aN3xseGf15LlfcS0zUPD9KfcAM4C9LRRXbbuukudmZ34qa4cqPfvQ9lpSghX9w90033SSGhvL5SElWJpF/sqYrtRXDgzucvH6MeKJFSZjGMnDwhjcPQDVSlhBXiJDNIS4kSXyPEoBRGuE4JQGY1HSVAI3UVakcWbVi1U9+66VXf/aVr3v9DW+85lVfuOySrT8q5o3UbTevaHVap0gZ58ENSDHFFIYBoJLNOo5519lnnnrb8MDww3kz90xXV3kCIOBm4JoBrJTod0lSAE4mMfY4B2pRFMU3VG2eET9gmtbTpVLpUdvO75+fXbDGJyaLCwuLzTCMxgG5M8ShJqDSMowJzdR35nPWvWvXrfnKlpO23HDC+o03rBhd+fe9XT1fM1TzIS7FAmdCaopOpmEBQlVCH+iRiDFGQihLe/wVGoZxfNXqld87f+v5nzj33HNuGBoefMAwTIAVl6qqEkBJj5PIiXnHoHvoH31ebd++nW+/cbtBlUo5TvwB27EMyzZIVRXKOo0j2JykxBknJgU1sn8jte010yhZYESNNJWpqmrQU5DgnOAXgKOGqgJ1VFK4SvBjjHaPOXnn5o0nbvr84MDQbYCupqZqiYA9aFtEUVSqNaqnu57bp+liWhPa0wvzC7rvx4Ix1dV1q6XpBqZo1LdYm7+yWl98c0ryZaZpOrl8gUMPajbb1Gq1SdUEFQoOCc4rbqezotVsj0hAfMaZWTnCgoQLIolFUCaE7yoWJsVikXK5XArdJsqVyt0veP7zvvaSV7zsm9te+Mr7cytyRylKq9B5UQC8VU0j7ClOEsKCBW1JIiaf3f/Pv+kfjujZDeNHEMM0/YGBwblSqeyVK+W0WCyQYWrkBy4FeLuQpjF8FlOIhVq708A5NyGWBpquBCgnbSfLrOYAso7UNC3FFE0VoZKqaPD/s/MlSSTFKUWS+OHh0dEfbD1566eK5eEHCnHffPbMuO6665JKtRJ95q8+U/uL9//F5Af+8M8P/eG1f3jo965579R7r3lvKyvzrNL/ir8ZyWtPuzZ69WWvbqKdxpVXXrv0z178K1parrLsgWUP/Dt4gP87tLnc5LIH/k08wJBn2rp1a4zGYjdtOYePHnxBnMotyFDtO/fsrR/auHbjJ15y4XnbTz/j3A+cuuncTw/2rtwbezQwPTl7wbGjh66oVxuXzs/WNg72DT51wsYtXzjv7K0fv+jCy/76yssu++BZZ539xZUrVz3BmAg7HV8GYUyMcYbwXZyZmTgbEfvi0HFW3HzzzSr6X/rgra5ZS/w1lmON9Ax07xpaN3iX3W3tb7SqYRB2HFVnqaKys9tu/WwvbA9rhiBVF6SZChm2Rqalk+noOFbJsDRCFpNMW8fewN5QciW7K6b2WOAtDNQ79UEvbJ40uzB93uzs8VNNW2hJ6rNUBqQbDJkpnUxDcEVhdicMtP6eSru4wtqrqPwpofAFVVFIVVXSVI1URQUECWJEANeUljJ1cZIaujGxZs2a2y55/iV/e9oZp3++t7v/ycAN861Gc0spXzy0ZuXq7245YctnhvoHv8aIHwHg9Luuu7U2P//iqYnpy2an586qLtY2JCn1VCpdnbUb1t4/NDDyc0Uox6IgjDrIIEbIsCrQxbQssh0HYsF2gKUGUNHUVDP1pOgUkv7eHq3S16sYlsEkk4TEOBEHtqjMUDSe98O2VS4vMvpHto0b87rWCUbiwH/e5NTRV7t+Yx3jsZbDq2cnZ1IUBcgAtqnd6hDGGntPpinfbTm5O03DepRTGpXytuzrLVFfX5lKZYcYT0gH3Jm6SbqqkSaEv3bNyl8MjQ49MrZ6+Mlc0Xoqn89NCMyfGNnkdtOlerVOoe+K+fmZgdnZ2bPmFmauGD8yfrnnhYZtFZ/J58uPc8aPcw3peJ7axOM+3RTd3T0VxgSnVtuFnh5h7lHesUhRGJmmRk7OYrqusQj9+H6IMUxICElSRmC+KOVI6FqWSeVKiXp7ewlbaDrWgc0nnPDoX7z/b8bfuu2t7ew+OrWfIh3Z80Kh1ORcpDASyEtL4BqEPqVQiylEWCARF4wynUDvlInkoLlMiBHjnCmKiPKFQnVkdLjZ3d0VaZqCbHUEvTjlCznK5Z0lKZTyZCAzWyrlW0PDfdNDQ70ztqWnbrtNtcUq1ev1NHC9SBNKoAo15VhcBG5E1WqTPDekhYVaeWZu4YQjhydP7u9f0y5SsYnFSggbibFn/z3V7HhZlj2w7IHfLA/w3yxzl6397+iBHYfuyT+xZ9crkbJaZ2n2E0P9I5+PQvboATtonXrqm2KqldoUOkcMYrc5mv61we6eb65Zu+Znq0ZX7o4lq+7efeDsB+59+G133v2Lt8/MTpxKPlFPd/e9Pb0Dnx4bXf23lXLfblWx2nEMaAojJU3jrpnZY6+Znjn45iP13Vd//qbrL/rc1z991cO7972u02q9OEriM7hCmxPPv9R125fopr4xkZERRl7p+NT4pX7knaSbGpKUGikqh4gsgJOTt6lYKlK+mCc7Z5Flm6RpukS6NkZ2b7eu23uSJJ1KkmiuiRTc4zt2bFyYXzjJD4J8u90kMAPKawAEQUmaKkEQjFSr9Tc88uBDH7z/ofuuO7b3+J+1m63L4yjqTbMtTimJUkqRwaKUAEUAD8mJkyDBFSZTaSKjN7C4sHj2Mzv3Xjo+Pn5ymsrO8NDwNwf6+z6uac7nkoi+aVrO1/oGBj9ccPL3AlKP9vUP7V65dtUPV60cfaJslZ4OfL96aP/B4YfvffTVUzOTL+i020OB54sUGb0oisgHGEVoCB0TE5wSCZ2AXalMTN8P1h4cP3zNjiefeu3Te3dvXZifH263W9wPPNbx2tRs1axGs9bbaTZHYqti33jXjcZNe579LfEv3PSF8vaP/sFv3fHQ43/y2KOcldkDAAAQAElEQVSP/MXT+3e/vdWunQzwzKUyJuhBzUYTIBwv2R6FMbWarSTwwrqqqvf1dnXfDB/8xO2403Pzc3GtViWZRlTIWxinHDKYGCMsOABfGD810jXlQHfBWvnEg4+8dmZi+iop+ZH+vqGvqpr5UJKwdhJL2QaAAsz6pqcmLjo6fuTyJE20Urn0UD6f//uRlSs+PDA2+NlcPre3UMohY1kA4NkUwjczMzPUaDSWwFTXdbIxN1Rk5gF6xx3H3Ktqyqymawn0zgaSEkwazVDSnt6uuNxdSnMARt00yQtCQHBHbTfaA7Nz86v+/u//PgfY46hEP/7xdKLoplsolpsxJnGczQ2s1jAlKMGfGHrESUJLadBUksQYZfWyfZpizCA4u3Q+jlOn0WyujOKkkCSpEoYhdTptwHeLfN8nz3Op3cl87TYAt/fiftuDCRcuLi4Wq4tVhjcHkSrEeCFXuGVgYOiPe3p6/hQLnZ3o1tc0g3TdJB2iKYaShOno5Mz06fPRfPdieVHNdFqWZQ8se+Af8cBv0Kmlh9pvkL3Lpv4388Anv/bJfBRGaxuN2gkIarudfO6nIyNrHr922x81tm/dHjNkX7Zt25ZAvFe+8tqF3/u9P5x817ved+SUE8881NfVdSDy470k9Md13dgNYPOO7D+09bEnd17emG0NrRhYcWRwZOX3B/tHb1aYcTSOkKQLE+T9Uq3jt1Yt1uZOmpg40iPTcAJ5pwPE2Y6U2J3E5K1CEXdrqnrYx2vROI1MiEjSUMd+QCi8qBuqUDRBDNkqqEiU3WmQJE0oC/S+70nPd11kMycsy3nINPP3lpyu3a6pTCftuKYzp+B34g2BH62IwkQNvJhCPyEPWalMwBk8iaSTROkIOG1NErN1XifYaKh6oit6jcBpXscnFzCVhAnJhCgDWAZFVEUjZLiY7wbFudn5jccOHzsv9OOSIsQRyzTuHerveeSyUy/Y9bLz1KN/t/2LU9ZA75HB/p67uirdP7BUe1ZTdPW0tactDhTHDpola38S8N1xGD+apPF9gqtHSDI3BgR5gU9hFBLspLbbItfvUMrgQfiBA+oZZyKRST4ludb1vYs7Xuf5TNAm1RBKksFUGqJuR220av1P7X7igocfefCl3/n7r77uGx/54itv/eV3X/STn9z8th1PPXHN8ckjv1VtLF7YbDQ2ttrNQr1RVzJ4yqBLAs7QDWFxAMuVzA+J4MocbNg30De4L43iqTiK0bWXep5PruuR53ZQNiVNZWRZKjmORoYpjPn5iQsP7t+/zfeCzbZtj+uq9qVcvvilQr58Y94p3qZr1ryULCHGdUlpD1HSKxQKyuXC493dxUc3nrr54Z7e/jv7B/rv6B/oqRWQlcRAEOCcWq0GhWFAQggyDYMUgCvnRKZlHu/t7bmj0lX5huNYxw1TCzRDJWTsmZMzuaJzYVoGN22TOBey43pp4Ed8YaG6Zv++/c+9/b7vXzTlTS0BLCA2RcY/yuXzbaGqWKoxuIgRY9mCIsIr+pAwhkvwyjFvFc4JcwKiEMcxYUMFmMcpTWOturhQAYiaCwsLolarUbvTIRfQmi1Y0jSJNFUZ7+7t+UVvd89e3/W0WrVe8ToeVxTlSLFQ+iGA/jOOZdwwPNT3/b6hvh+WSqU7MX/HZSpTwrgRQTdiLImTcugHJ+3evftF3gGvG3bAM7S8LXtg2QO/wR5Yfgj8Bg/+f3XTb3rgJjP1WmNpHJ3GJKvmnOLdq9ac8eirrnhL7X+nOwMpQqKtW7e2f/u337b44Q/ecOz555z94JrBVT+1jdx9gKlQEcqIF0ZrJ6aqfe2FJF67evPDpWL3Q4ZqH2TEWykA0/PaerU2Nzgxc6RrvnWsMXVgfucfvfX99/3Zu//y59e980M/O2Pd1nv6R/qeSFk0BV7xhYKaquA6wMMwzVjT9UgoimS4w6IY2UfPIxfBvQNpt9vkgzDiOD5OxO4olXu+1V0uPXzOCVsn/vqav25NNdzw2OTEychCbUhjKgNel14Zd9o+eZ2AAj+hMEwhiYiCRMSRjDnxGiM+XiyUHy/Y+YcEE0/7rt/qNDuy1WhTp+VS4EUkE1BBSkSSsThM7Va9M7gwX12NsjkZMSkjUp55Zrz/S9//3rov/aC28dVvfuG68Yee6Y2rsjMyMPKQytUZQnJyvrrQ015L9b959w0LX/3kzcdOHD73qTWr1/ySSZpImfQlSUokOuLZPoG9sN93l7KwWSY2BNSGUURxEpOiqpILXoavxoQqBgxL5xmgcfiUBF6up1H37NzMc2fm5q5uNKq/U29Ur5lbnHl9vbH4+pnZqQtmF6bX1hqLXZ1OW2+12gxCITKQjHMSXCHBFGIkiIgT52pScPLNolOMFaGptp1LHSc/YRj2nMLVeppSI46SmuBKVdW4B4xOhJKSoStGGIYXtdqt50isBFaOrLjnmm3P/+l3b7z14TNPOf9HQ4Mj3ynkS/dbplPXdSNRkHLnmA+arkhVJ8aUVGNxR+kbrMQjIwNuoVRMFUUs+aXTaVEch6QoHP1oSyKEIM4ZoX5raKT/qc2bT7y5b7DvPjtvLTh5K84V836hVFhUddGybCNyco5nWfaUKrSnGBNzgR8UG43GOUePHPmt+szxE+p0NA/wZKaDsra1KIQSoIOUWOYTQYwxInyE4KSpKnRRSVUgAv5b0oUTYwyjivnDiKIkEfV6w6jVqkq9VmMdzOsIY4o5TUmClL5lLfb09h0cGx47gDmab7e8QhqmbVMzd5QK5R+sGF395c1bTvn6hSe/6O4vfvyWIyuv3HJ49co1dxRyhYc0VZsWXBBJ+av+dPQ8Ojl17GUz9YnN88HhUmYLLW/LHlj2wG+sB/hvrOXLhv+X90AyN9+VJMGGIIhXbNqw6SfrNmzY9erLXt38lyq+bdu7PN83J07fvPbBi7c+9ytr1665S6bSrc4trHOb/lmtxcA8ZcsZd46NrPiBbTo7ca3jBW7a8Zq9QeSetjC3eEH/RiOX/cJW1vcHP/hBNj9/Dz98+DClKKzrqkT2S1q2HRYLxaM5J/eMrhkTgqsJAzSFfkStZgevsFvkIrMXZGDFeJDL5favW7v+h2Orxn4Glq19/adf19/9kXfb7fmF7uPHj18WRdGaJE11QBPgJkLdjgQYtBRFzKVxWo3wvhmGCddtyzD0F/K2uaOrXNw5Ojz2c9vI3RkH6TGv7SfV+TotzteoVccrXTegABlZkCUxySiNEgCxR/V6c0Wz1rgEr5tfKeP0JaqiXS0ke7kf0kvbzc7znzl48NTdjz1tuY3Qj70kd+zoxBmde+a6tm9/i7P9xu2G0e/lWELDtVptQxRGZeKM66ZGmpEJIEhTSCLr6iL7Wm/WqdGoU7PVRGbVj8FEdTvnHNJ0bRJKtYiRtB2LDFMnyzbIsLS8H7knzVdnTwWwnlCvz589Mzt56UJ1bhTQatabNWq0m7LV8dCmSzJlxACsMiUcZ8IoimKCXpJLFpWLXfPIlPa0mt7a/oHRwgkbN+8eG1n5YCFfecixCo+Uyz0PFYvlh9D/VBQFnTDwO4ZhLKiK5guhtgC4tSAM29/88b25t7/97do5J50zt3H92l9u3LT+a11d3TtM06lyLmJGnGuWaTc7zQtbbv3i2ZmprXHkXYxs/eWAvLLrecjyupSiQS4Y2bZJlqWTALQrikKccwKkWYEfKiuHRyae85yz7i1XilNOPlctlYsHu/q67yuWis8UCrlmsZifHxwe+uXmU079nJ3L/cKwzOMpk8XxifGL52vzLz12ZHLTtX+0LV/QnciwnaMp423O1AT2LIEq7CMTCy/LtMiEaCr0ALQSNgn9oAcxlvmVwaFy6edbPWRZPdiQJAlKEa5zXIMwlvR0986ODI21m7XWmoW52rmCa4DZwVtP2nz656+4/KV/d/Ulr/vZF/766xPbt2+PCbWytyibTzzh0cHBwR93d3c/YFmWxxmXHN0pgHrOpT05OX5KvVG7bHa+eeIHP/j2HOotf5Y98GvqgWWz/ikP4EnzTxVZvr7sgf8cD8xPN7t0ka8O9vb/ndbbfe/O+478bzOu/5SGCJLpa17zbnf6aHVctvld3Oy5ebCv/6ahocH72vX2UGOmtdBdGfpquVT4i2K+cJ9tGm3EYN3zW2ccOnrg93w/ek6TJgpZPyvPts2OnV+XiPR3Zmdmf7/d9i/iTIkK+dIBy7Z/v6er7/WKot0gY6pqwkgtI0cFp0SlQoWKuSIJUijyIx2Z0L40Tk5dnKu+ruUH73BM5SoKvIstnb26Vpvb0mwu5v2gDYAJSeI1umGqQS5vfm/tmtV/csKmDX/b01U+oqIx32tvmZudfPXOvU/+0b6D+96wWF8sGrr9NOSZJEwTXTWkApjzAa7NepPcNqAJErg+RQBpGSeUBHEh8AMzieLjq1eu/cHGDZv2KJyLxbmFLUcOHXn1jkefun7Xk7u/vOupXW/bu+eZFx7ef+Q1nu9eGynqJVo7ObXR8M9baNTeEkbBZYzToG5o3DR00nWV8rk8lStlKpdL5OQcMgC0OkApRWat3mgoU7PTuTAOJ/OF4q1Ozr5LCBaEkY9sLCNVVyBqBsFc0ZUCxPQCX0zOTNHE9CR1/HZCnHz43w99mQYeURqrAFVG7Za/tGhoI9PdarbI73gxQOt4d1fvR/r6ene5rr86dKPnlYvduRNPOv1Tm07c8ubuwd7Xrlqz/tpzzr7gA5rQH8BCZH9vb+/tW07c8scbN2x+t64Yj2O+XPDM7n0fE1J5H9nuxvHxcWPypNpcz9DoHZu3nPhHuqH/RNXMaUU1sNhItCSJNzfa9d8/eHjfx6amj7+31ahvjOPEIihOmA1gQoLNpGmcFBX6y4SCICIihQRXCqqqrlpoz5677+CeqxWNSpXuwu0bN2x8/2B/3x+VS8X7idhCFEXPlEr5bzgm/+amDSd8YGho9NPFYuHJlNLCM/v3v3ZyavL36/OdSwr5klCZtdMy7cV8vhBBqFgoUiFfINiKbKtCCRY0gRfQEvAD+uM4RjY1wTyUlMEk44QtpTiJiQtYANBmjAPCcSwUskwnTiManZmcvWB+rnZud6Vv32Dv4F8NdA3/DzuR3+tMJse3bduWGYh2/p9Pe5qqwizcbprWl7rKlYeJyNc0hRTAaxyHIqXIqlfnXtmsLf7udKN1Aa4vf5Y9sOyB31APLD2GfkNtXzb7v7gHcpW+6Z5C977CqaOT287Z5mcA+n+jMmNMoo0Y4v/9hz/c7rF7Fnq04mGnXLh7sHf06NqxE+YG+0Z3j46M3KIo6jgXPECAdtpua/WOvY9fPl2fOuUT37ju3H3PHP2tJ3fsfHm70VyVpizHSChMikiR2pwpzcnuythRlipTPDUCnuqSpxoJ0oAiOqnMJFO1E8cs1kzd2a0b1k9Ny/reYG//Q4ahK0fGD259cveubchMVmr1mvBBY4AhchybisXSom3aT5aLzm25XP7m4eGRNQ4oxwAAEABJREFU61euWPWZFaOjXxkcGPje0ODQHbbl7A/9OB8FySpDNQqK0BlJRiQ5MeIAO0lhEEkPGeAojEhwQYwxSpOEB54/3G53Tmu3mus1RezgXP+GaRqf7unruWHN6rXfGR4aus8wrAnU57VafXT86LEXPbX7qbfdf98v/3jHo4++89ix45cRZ10a7NA0jRhI51nwiZfAJ+tLVzWyLZt0TSeAviwUC6GhGa36Ym1w4vixM2DzpjiKFSklA/RRkmZ1U4IB0JVzHDAmGOm6Li3TCIvl0sNdXZU7dd3YFcAAxilAWXAx6qSSmCQIh/8FaYo+k3cK93FDPN1dtnbk8/nbS5XybYZuzSsxW7d+eGP+9W/4vVYpP9Bu1vzBcql7vLd34ObBgeHP5Sp9t3WX+37e1933pd7evm/mCrln5uZnN+x88tFX3P/kT14y+KR94gkbT2BnrNu0b+WqlbfkS8U7hKZMEecMe82w9ZJuqH0YiW7d1JQkjlmAjHwcpyjCybEt0jQVx4wYYyS4QsQ4eZ4/MD5x7Ll79ux5ZcdrOz393XeMjA1/d2hs5OmBocHhJJFbAHtVO+c80NPbs/OT132tdfHpV0yMrhr7xcjoyNdHRkdv1VXVW6zWzjw6Pv7q+x5+8LcPje9/Tt7JJ7ZlNUzN8FWhUuCH5LuhHwexGwVx6Ho+ZfPj2awrEcGXSRxTmsKvUpICYLUscwlqs3MMuipCwXmNNFXXgiA24yh1i8XKQz2V7i9W+nsev/icF8599KNf7eD+i9GihPz/fXA+XVNZ0x4ZXbFvaHj4RwDzg/BJRwhGmq6ShQWRTNNCo1Y//eAz+05DeTiJlrdlDyx74DfQA/w30OZlk/+beOCMTWdUTz75nNltm7aFUPn/E+xw7l/9Yf8Astddd13rgpeffaAyVpnR+rX2WWtPXFi7Zu29XV3dd2macUwSQ8yOS41mbevRY0e3TU5NXcQk79IUZQIB+yGS7AiTSocSBUkutUOpEtmlAVcna8bWcvs1YR011dwh2yjtyRnFhx2rcFvOLn+jkKt8qZAv/qi7nN91ykvOfGrTuvWPx0ni+16w2nW9tb7r6f5SZhQJKinIMnNUKfV4pXJPfegFZ84MvWDLgQ3rT/jx5o0bv7V69dqvDg6PfHl4eOgrOcf5vq6Zk2jL8dywwphgjDLhxJhCwDgpuGhomr6XM34kjKKEMZQQghjnhSRJTpyanLlsYmJyzVBfV3DBuecfPvuMc5488+TTf7lyePUd5WLXD5C1+7aqqt8FDz+cMpm23Pb6+cWF02v1xeEg9JFpTChJE7xajin0A/J9HwnlAMcRyQTgw1VoxMnQ1KCQy413VSrf03XtbiKqAlyNIAhYHIPqiDJdpaqopKk6GbpBqqoBWu2kUqoEpVKlNdA3ODk8NPx0T0/Xk+VK4cm+vsrD5UpuMpczA9syCPCNejo5luMW8+UjIwOjT5w4tvn/x96dAEZV3fsDP+fu986+TybLZA8kQFiCbGUTFaUgVUusS31SW9PW6ntSrW1fK+Pr09pWS2u1CtW6W4XnUrcqLohWQGSRHdlCCNmTSWa9M3f9n0ulf2utBQTZftfczHbvued8zki+87uTCZMZEDxBR0AuIi9WiMV7JtJdOXVg5K4P1o532nUSoDMOt9uzJlpY9trkEWPXuqrDPcXeQf3Tpp+zcejQ+qWhcOhFSZLeZ3m6MJXun7l91+Yrlr+xZHYS54JnTBi3LRAIPiNJ4kuiTUpLDskg21Icz2V5ntsnCtJewzBzZKzIJKGQZTjSRwHRFEUIMCIFb7IyCGOSxFXNlc8rhTRD2yWbbWk4HHxm5JhRO7JaJrp7T8tXFcUoF1hxZ9AXfC9UInZjjM2mpib1rHNm7CNV4FUVVZVv+YKBNnJMB8mdI5IDyXEc2YGcAXjN6XA947A7lgosv8ZU8R4S7t8XBfvbHMttJM9rE5mILBSiMCaXCBm6QVYdmaZBVhNZd9PkeWOaJnkcI57Mj9vlQaQdioypXxRs5IVF8PFIpHr5iJIJ3Y2NjTrZ8DO/YrGYUV9a1lVSVPK63+9/nGP5DRjjFCKdoShM+oIMhmHSvCCkESwgAAKnrQB12o4cBn7CC9TV1SlVVVWkknbsukp+MJpWOL5q9lWpuVPn5ubMuT5nL+D3Dqkd/iqpjG5nGDbHcCynaPnqeH/vefH+eKXDKbZMOXPCs2ePOOdlU0W7sE7lKMQaGHF5EzFGfHVctfOOvQ7J97yNcz3ttHuXeBzBP4X9JQ9Gw6W/H1bbcOfYUZPvmThh1uu/+MED6aaGJlXjuWS8r1tQ8vkwS9MshSlsVcRIfEMkoJg0LSiS4DLsosvX/My2aGJ5qzPfJez/4bULNt96032rJw49f0UgOmglL7k2aSpKGST7meS0Ky8IMk0zJKDS5Ac/jch4DJZUOklwXimI4l9JIOkk4cMkQ0Qcy9IklYRJ1XdqX1/vJW2dnVPautpKEEYGz9laAj7f2iF1w54+Y8zYeyZMmnRnVcXgu11u70uKrrak5BTOyBmcyWZQJpsmFcMsskKrqihIUzSkksqeYq2ygnRyW1d1hAykiILYUT9k+DLygmGVw25vIWGojwy9g6YY6y91tUii1EFCa4JleYNCNPmPNXhGVO02V45YyCzmXYZmuhxOMVdRXbh5yJDS9/xBZ7vdziuCyJk8xyGB402309MTDga3RsvKN5N9eRPr/qyiSaxN6vUG7StoBu02dd2rKcpIiqIG221MT6QouqGscnhLlnNpzqTTzvO8Q83rjL8w2lc/vH7jWdOmvh4Oh9owjYP5fG5SWpYv3Ll35zm7dm4tKKss3ltcXrTC7XP22V12neVZhCkqReaklWS/TkMzFEM3ECZ3CKyAKEyTqiZGiLwiIGNHiKBjirK+MxzHDwRDBe9OPXPqY8R+1UA2JQ4MJM/sH0icT/YjY5Q2lYUrt7csR4r1UWI/uu0a39qVK0Lx+ICTY4V8JFLUGYkUNtsdzh5d07Jhb2DbGSNGPTVoUM0fIoHwAyTYP8LTwgtBb/ipspKKJS6nZyVHvDGiSM2e9MnqBSJdI+nXICt5gUMqrhrSNB1xHGeFyQPPH0m0mQ67UxN5qddld70fCRa+cNboWX+59ce3dlqBmjRxSF/XXBPLRP2128adMfExm832F/Kc3UGeK9bzOC8IUovX41leUVm5mrzwJE+iQ2oSNgIBEDiqAse/Mer4dwF6AAInloCyo0CPhit2sgzf6rA5006XEyu6TA8ke1k5n04UlkRbpExL7wAaQEpWZU2NwhwjKTbB2W/nJW3+/Ji54EeP7brnJ0/c9cDPnrnpoVuf/tGjv1xy64O/eGrhwlsXv/C7m/+44dbv/7r1pqtuSmFSKUNk6epqLejt7x2STA1UsxxDuVxO5PV6kSAISM2T8/sG7jJNKqPkjQY5JzfqGn9GD9fjisViLFmZlpbVQqKjK9zT1juxdX/bNEPHntrBdW8XFUZ385wgI4wRCYaI4wRs6LqdYum9pdHSZcFQ6B1yWyWPmRhjEkp0hpR/A21t7bNb2/edv2/f3mpKNJI/+M+f7or9+M6tv7h5wZY7Y3d/KORdezJd6o5ISXg5wzEbKYZJmiTn5PI5El4zKJPJHAivCFGIpznEkRWTqKFmFZRJZFCeVJVJiOXIAUOZXHpsciBxuaqqkwRO1CqiFa+SMPt/pH9P+jy+l8g8bFDzWqa/L6GlBtJ6LpNXcrKi5PMK19HeVd+8u+X89tb2s5OptC+VzdiTiYQjmUzyWTmDdU0jPaCsdLu3IBx5r76Eff9H18f23PGze1befvOd79/wzRtafvy9n/eNqz/7eU/A/QZNUc2qksvU1gz5sDhUrNtYyi4g5LYxjCerZQPpdC480NNT3N8zUChnFGd5+eAtw4YMfzUaLV9umCizt7n5ivaO/d9IpOKznV77IKdbSnICqxMbPStnmd6ePn9vb295Pp8TdPIqA5GFZVhS0cSkKo0RJr3FmCK3dYRMA0mSpPm8/u1jvvSlJ+RWaXfOKZvNu/cOjvfFx+qm4fV7gs0Oh283QmgABZAU39dRohroS5lUYk5Pd/yKvt74DI/b3zOsfsSzo0ePeXDw4LpnvzSi4f18Au3/bezejY/d+8wLrsGFC2trh9w5KNDwaLSweLnE21pYmtVM3URWddggIZW8wEHWYl1aq3WdPE8NluVUEjBNt8tNqttOPS8rAz5v4K8l0bJHx39p7MtXXXXV35/j1j6HuB6oHv9k3q1tYxomPRv0F5Aqt2sPqZx3VFbVPFc1eNCTE0efvRp/9P/OIbYJm4EACJxCAhBeT6HJhKF8PgHyQ5l6dumjAcmPzuno6J1WXFKRZDh+O6m2oryWQzrSvHImO3HV2yvP1Ry1NpW35T3e0DqfL/iC1+l/mlSxXggGiuOY5JBD7Qk5Jl64cCG7bcsHE7GpDaMpQ2I5CnM8gxA2EU1hTRKFjqKiwsUFBeG7eU7co6paSWtra3XzBx9e2zKw53xsN6bt7ui99N1l787vH+gf5HW73y4oLvwdb5Me8fg8T3AC38oLnM6wDMKkQUTTNoqihrMCi2x28TnMUs0DqYFcMp1EOSWPVF3BZGX7envHtu7bd9WKN1d849e/jnkWL15MI4TwXY/FHLojWa95cteuX7/xB6lU+jwD6T6aoxEv8ojlWETaRxiTMEYqi1YIMkii0vIaCa15lE6kUSaVRqlEkov39Ze07mm+cKA/PsYu2IpKikpQbd2w3ZXlVU+6vQX3B/2BBQWB0K8LQgWPI4N6K5lIt3V19eHurj5HPqNx2YySzqRyRrwvXdiyu2PKru37Z/f1pUtJyGRzWRWpCglgmqEhTPU6nc6eq69epKFPWRobGw0PL+4UJNc7Pmd4NaJ4lVHtfR3iQKfPlmjPJ9H+RE+iGcv8dl61r88gtErP5v5KnF4UeO4RUfLf4ykIL/D7fb+PJ3qZ5pYdX+lob75cMbKVJs7TnEiv8Xi9f/Z6/G8xFEeqiJRGM9igKWQapoko6y0dmEWmySBS3EQsSyqxJLwapq7ppppEFOom3Tb6dsrRxEBi1ECivxZjlPb5fG+WFkXb4j0DdZ37dn7vnWWv/+/WbZsvzeSzXHFh5KVBdbW/CgfDC1yi/WGby/1soLBwhRl25tF8ZKC/LeaS2BLVqYU6yZIxEUe6gyldM2hdN8hrCx1puk76ZBxYTdJXXddIPw2T50hF2+3KOxwOjeFYg2aoHp8/8JzDKd3Fe9xvdexID/ztEEf+3S/Se0uKC58sjVbcWFhc9l8hf+SBoODYsnXr1mN6RubIewx7ggAIfBECEF6/CGU4xgkvsGzZMvfTT/9pcCahjDQR7SLVvo1+r/9lEhZXcpSYMPJmXmSkDpfDs9/vDvQxYkAP5AOqnbOvknjhEY7mHhLcztU2vSB1OIO95ZYmsSO7bWj/QNckzVQqaI6iEGUFBY0EQIQEXsja7aNeYr4AABAASURBVI7dAW/gRXcg+Bapaq0NhsJbPZ7ATrfLszvRN1C+YuW7sz7csXuyy+Ptd7ic7wU8wfcjNaU7CoscrYWFhWtEQWyz2xw5m2RDFE1hjqXZfC43JJlMVQ0dNqSvvKzsKYZhmg3DyGmkUvnRSgKs6k6kEkObW/bOeua1F+a+ser5ITfc+p2hy958b9a77664btvmTV/v7GyflEonixVF4TAZOGmHBC8WcRyPOJYn92CkKhrK5xVkaAZiaBaR/iCeExBF0bqhmz0cKywjVbWlPCd+kOxPMR+s+WBK846Wc2kdF1eU16bLC6vel3jHA4Tllx637y6X0/kKQepJpTNcPqcJGHEyS0sZhuZc+bwaUvO6mJc1nE7JKEVCcjqd1ZWckqQphswNSdOkV5/yZV599Xx5/PCzeyqKgm0oKyU6OjpyscaY0kjW6667Lk8q3Ll58+bJN954Y+aXN/0yFYv9LvnzH98Tv/XHCztD00v2VVQM3er1upe5PPaVNpeQ5EXWJ3AMReZvjd1me4JUKB+0Lp1O990kUP5fYahwucfl3YFNlCOvjEydhEVNVRGpKSM5l0EmuVM1FCqXz7G5flUsGFUg7Ny1Y2I6kxmtqKqDYeicIqvpdas2jN+yfceliWR6nMPp7rdLjtd5VnjVFXKuqhtav6mhZvxuyeXjO1r2T9y2YcO3Hv39/XPjP2wvIs955iMHc9GiReqSJUt0smDyPKDJSqaHxhRFIYxJEZgEad3UkW4oSNXySFHzmPSVRG9TYGiK5hleFnlpVyjgX+xxuTdOrOyMEy/to/aP+OKGG36VjQyp2Tu4dvjKaGHVX8vHD9qTy4nEPmYccaOwIwiAwEGBk/aSOml7Dh0HgaMoIMuyHbO0j6EZztRxs6ewZMOZMy5a63cE/xryRV71OAJv+FyBZwOewHNhf/Fqh+zIT5kyRb/1J79uve2/71l360/uXnNN4w8O6719VsU1xeiBvV3NZ+e0zAgdKX7EmBiT/yutn8wYMyS8Sl0ep3dNoa1oQ5k0qLW8rHxDVUXVqpFDRm4tr6pZRTJFUsmpWFe13nAosrSmatjq0osH7V8wb4EsySX5mmi0xSZJLaLAJaxqHkNjxJFvhq5HlHy+yinYxQlfGv9C0BdcIYn2DnJwUurTkaapiEQWSlEVFwmndYlE/6Wbtmycs3XrhzN0XRtLQk1FKpkoz8qZgK4pIsk32KrKmSSA0ZhGJM+Q3TE57WwghZx21shqmhgxzN+CLc3wiMK8ihHXFimIvlhWVP4oz9j+pOWNFfmMopOqan3Lh/vPWv7Su5M3btxeUu4rahtff+5b06ZMXVJeUv6k1+t9URJta3lGSJk6RRmaSdMUg03DpCl84D9k1RaVvIqy6Qw10D/gbGvr9N1yyy02MjDSXfL9E1+YnIaeOnWq1tg4T25qasqS8GVNwye2+qebprWf9Tml6GqUK60vT/si3pzdJRk8z5LqpBD3uwKvF4VL35w59IrVkyqLV9cOGfZURWn1QyWFRQ+6nO5XOUbsJ14Gha2SvY40PU8q/TJSjRySc1kmlU1GtuxaP271qlcbOjrapyQHElVyJsNkkmlm796WwbmcPJTCtJPY7gyEQy8NG1n/8qSrpq+97frfdFjv5SZVZQXrmpPGqJpCeBxLUxMYhD2yvIn+5GjSyQxj0oilWPJMYClEMRhhmmxFm+TSIKTagVCNMaHBBjZ0laMpOmsTxW0Bf+DNicPGrJ48YuZAY+MSnez1ub8wxmZsbiwXuz428PMf/7zvuhkHXkSQg3/upqEBEACBk1iAOon7Dl0HgaMmIMuyLjmcXaWR6EYROVZfMf2K7LiicfmzJzWuu2j65b+5ZNZVd14x+6q7Z18w96mmr1+/tqGhQbV+sH6+DnS4MELDent6ZmpILdGwyuuk2oZpGlE0i2iaUzhO2hUpKHn7Rz+6fYAEKpWJ2FpFt3MbduI+V9jVHgpG1g0bMuz5sQ1jn5g17SvL7MjeG5saO1Dxmj9/vuYRy/o8Lucuhqa7DVM1GBJEWPKNxlg0NL2wpa2rKBBybR8xfNRLwWBovSja0iS2IN00yUoyAjbIKWLdlkwnh7V3tl/Ztr/1Al1XQwUFoZ0MTSVJczrLMognq0kCKgnRiKRfpKvGgYqromjIMEyEMIVIWj2w6uQ2OfNM7qd0jJhMOFy6z0EVvXv22AlPThwx7d6hVQ0P4Dyzobu9N9TXPzA5L+dntHV3T9mxf33dnt1bqdGjR67+2sUXL5wyZeq9Pk/gHUMzerIZGZEwbpAAbVIUJqGfQzZJQAxFIUM32GQyVdeyp3ny+u0rR1z53TmhK2NXCmRbjI7SEovFKPR4n72jvbU+p2cnq7papSOscLT0od9R8E5dyZD9JETqTU2L1Fu/s6DNKZcsD7ujLwmIXyWxQoqhscFxFGJYEmApAxmUjmRVRpl8mpaVbOnAQN+FnZ3dl/f2dDX09/Z6k/EBOt4Tt8f74lNZEpJrqge/cu45X1541pxZr/73t/+3vamhyXr1gQ4udo/Y77BLHzpstvV2h6uDF+35dDpM3XXXXfyDDz4o/G2NCZg27DSNHAxPY8qqpZP+YAYhikWIIf2jaIxYjsy3wJFLijw3DMQwdIfL41w25owxzzc1/TBhjfPgceESBEAABI6FAHUsGoU2QeBkE9i0aVPXuVPP3Tl27PJ9H/3wtSpqxvnTzu/WzmVWFzjK3p4+ZeueCTUTSLjDJI19vhFawakjJdcaBvUNRc+NRBRykhUZJgkupHmGZpAgSD08J2yIFpWvQYgUvMg3q/J0zZxrMj1be7L+Yr9eW1a7wSP6l0msax3pd46EKJI4yYbkC2NsXHbZZalQYeFOjuc6sIl1hqIRy3LWo3Qup5S27t13BtOPjPoxla8Hg4WvhcOFO202py4IAjnVn0eKoiBEmTiXyzFyLleQzqSH9vX2Tejs6hynqoqbpBca6aTPJLiSkIgwCalyNodkOYcwuc5xHAnhNEIYId3USRVWRRoZI0X6YZoUkyen+OM9PbZu1E1dddVN6fXrt3zotHW9UFLk/fWgyqqbakqr/ogRq2zfvvM/U4nE45pq3kaqjxNZFnVxUfGZwsqSG0eOGfM9X8B7fzqd6VdV1cjnclaQRYZhIJoisA4npWtaZVdX99zm5uZ7NQV/y68IlQ89dAuPjtIyamaBkJPlqvautv9UFHU6qTYXIhN3lRSW/ZnjxQ1XfuW/Eh8/VPm4cjE+kJhs6NRXM4l0NJ/LM6qmIJO8eCFdRpqmkdPzGmJ41hBEkZLzcnD3nh0XDMTjxdl0ljbIqwu7zYl4lhcEjuvyOu1bd85s2T2jakaezLv58WNZ19u29rX4Q943yypKF0dCkVcCocKUjGSvKyhEc3quMq2kq9KKs4rnuMHk+VFGkwRrzR0v8CSksghTGJlkDklQRTzPkcDKWC8KyCVHjNle8gJjJ82pu6xjwQoCIPDFC5xuR4TwerrNOIz3UwWs0IdJ2MM4Znx8A3Kf2Ygbdet0svWYdfvjjx/p9YceeshFqpjlLXv21uazCm/9ShFGjBUEyHcWYcyYkmjf73F7W4q9nvQ/HAcj0+pvy/IW5dprr1XIdWvVyDb/FFqs/pKw0i6Jtk4ShGVTJynYMHWGZlMSL/W6HN54JuM0A6hWLiuOrnC7Pc+S425maC5H9jFZmkOkb4hjOWS32SmWYvjkQNK/v2V/VMmroqmbVD6voUw6h5ScilKJFMnguJ9s22eTbDmGYZAVhCiSyGiGIsGZRuTqgSCraQqjaaprIDFQaaRTkkmqvUuWLNFjsSXKr371SLa4uG4gEPBsDYdCz1dWVi8qKi55OZtT8x98sGnCYw8++R9967qmVUQqPCOHjOwOhwp3RSJFcQJgqJqB5LyCsnIekVyNaIbWeFE0OVEQNd0o3bBp48Vv/XVl05IXVl5400+vH/rAnx9wEEMKkWXZshjzvR98I3LhFTMuvfRbF155yTcvmDv3e5dd/D8LfjrB2o708cB2ZNO/fy1cs5Bd+e768nhnfEYuK49UFdXDM3yX0+5ZIdl8L/ep+YQ1D3/fgVzRs5lAR1vb0P54vI4myDRNYRJIkUHmB5Hz9qZBDmNSiDIxpjFFswzDGprJmgY2bTZHl98f2uJ0ODcUF5VsDoSCCYW0GcP//7m7ePFieuELC6VHHrk3eN+Dv61y+oS6TEKtTKWzQV1VnYaSDsupvoJ8NlfA8HqByLMeyeWiWJpRSH7OmZqJTNVENOkHg1nEUjziWZE8D3hEUyyiMIMocilnZRTvjUf7exPVmUQuSLoBXyAAAiBwzAXIv5DH/BhwABAAgU8IsCxrxzr2qXnNxtK8iU3GpEhooUl0xSZtMpjLkhC5PRgK7SouzuQ/sfuBmyRwGZ8MRQce+MQ3j9Pd4nK41/i8/ndcLs+bHpdvscvpXuR2uu/3up2vJZNJlVRtjWEVpc3BQPCNYDD0Z54T2zlWUDhOQBzLI5bhSB8pBSM6qesmySw5Xs7maU0zMYVIf2lOZxlB5jkx6XS63vN6vWsFSczSpIJHwiOiGbInTSGGpRFFY0RRJBixtM7xbJ7l+RTNYiu2oYOLNS5rfLffvjBZWzV655iR9UuJxWKGpp9nKOYDThBxy76WiUtfeeWyZW+8MQfpaDRNMTZBkCiOFxBGNFJIqM5msyiRTCKKpvMulzMl2cWcbmjFWTk7vbOr7T9WrVn5rb8899ylWa275p57YvY9yWKRYlE5pvQr0tnkxclk6qK+vr6v7Ny+65zutu7AX/7yFxZ9bLF+6Sm95cMh/cnuWd29XV82DDOMDTrP0vw6l9u7tHbCiL13XXuXlS0/thdCnft6fOlMtkiWcwGMTUwTGwpTyNQx0sgJf0OjkJrXUSYjo2TS+uivRBSZSOB5MUsqrqvD4YKH3W7vgy6X+w3TYLREX7L0jrv/N/rYy485Fz66sKC5q3lE/97eyX3pxCjNNL20SJuCnU8IlNTJCMJenhLjmmn0mCraTzz30jy/TzSMTspk97MM0y7wYp6lWYPGjDXvCJF+UQaZaUSCq8kgRK7rionyOd1UcpqgG6bLUCj7PwwSboAACIDAMRKgjlG70CwIgMBnCJhmRpdEqZtU0Ta7He4dAifuZzDfRyM2TWM2I/DSLrvkXBspLNk99aP3sH5Gc5/5UMhR1uX3Bf5aXFT6WEm07P6hw4bfO/3Mmb//2qw5j1503llvk5B4oGpLTtunpk2fvm14fcNSj9u3hWP5fppiVRJcFZZh+zhO3ETC01siL64QOGm/rhmKrpkmQ0IOCVT9Po/vg3AovLK0tPI1j8e/icKUgTFGB4IZTSFMIbKayAquFAmzPMfokiSmQh53W4C35zFJcegTi3XfvHnz5Ouui+1f9JvH1sz69sWvTp428aVwOLwync1mDEMflk4lzxtIJCZlMjkfz0qUKNgQz0uIollTU3U9k87m8rkcaZ+8DiZmAAAQAElEQVRKOByO3W63ewdrJW0lOzo+EL+4r7f7W1t3b/vKys3rR3Tu3RZlOboMYbOeJGDRMA2ZtCHLaZlCOUR1dXXhg100TZNqN9YWdvR2npNMxy+Q5dRwbCBOZMQ2iZNWFXoj7zXWNSrWGA7uc/BSVWSGo3mdYZi8QcqtNPGhMI10FaFcViOrjuSsiuSMjNPplCOTThdhTPEOhzPu9nhXTp181uKzR535DMMLb+i62pnLyZH9Hd2TVi1fPi4e7xmLKKPGMEy/oht8TtHIiwOxwxH0tQyqGLpzxJQztoVC0bZrrvp+a1PTdbvnXvbtnXMvmbuXlJq7eJ7b53S5t/o9vk1uh+tDm2hv4xghQV5YaUinDdpkNVKJzZLLODaYdhtv32WTHOtFXtxpqFTm4PjgEgRA4AgFYLdDEiA/Tg5pO9gIBEDgKAp8/etNHUNrKt8YPWLUPdGiioc9dt9LNt62SmRsWyXWtiMUDL/icbhX1hWOav+8h21sbNR/e9v9G++749EnH/7d03/61c33vnPjtT9tvuyy7/bPmtWUPdg+CWPYi7x5l+TaX105aJXI27ebBtWBDGq/wNpWThg99o8Xz/7qbQ2jxi0ojZYvlXh7LzYpFZmMIYm2vWNGj7t/5owL7po6cepKw9BkVVVtJLghRP6VwWRF2EDWxyyZ5BIhE5H7SPDFBsczeYTIuf6DHfkXl5iE2+tmXJe/7b9/03Htt65f8f3vfnfR2LFjn9VNY2dPd4+i5DWd5ECTplgkihIiQc8gQSxtt7t2JxKpRHt7e9Ywze3Dhg99IlwUXsaLfFtelaWu7o76vfuar+3q6Zzb2d1xlonUUpaj9ldWV/zx/Fmzb7m48fLYJRd+/ff1g+pbW1paDlRRTTNGLV36qNjX1zu1vXv/jN7+nuEUNjmkmXmvy/9BJFi0vj4U6fgXQ0EuvydeHC3a6vd7txELDVsbmpShqkjJpBQ5MZDJqXlDxqQzFMImeRxzDIf83sC+oC+8O75L7rzqquv7z5940baasqqVhDPZ3997Zk93/IpUMjWNMelEXenQ52669sfP3fDtG7Z+7z++13dN4zVp8lxIz2qYlSWXVqg2rMN+fB1bf2b/8CH1axpGjv7DkMFDHiotLn8h4A6utwuOTp4VezhG7OQZ+06b5Fkd9BW8PHb02Mdnnz/7zssv+frjP7nxZ/Ce149jwnUQAIFjJkAds5ahYRAAgc8UaG2Vu3lkLkOS44/FpcV3VA8aMr+2ZshNNdWDfxCJFN/vihRsP++88w6Epc9s6Cg9+OKLL4ptA21umizlxZXPVFfX3F5dVXNzZWXNLaPqh/+P2+96Jp+mt/gKQqsj4dADdXX1fyEV2G45m8fxnkRGdDhXs4LxrpY3MkinHIZm8KZJ0pdiDcFANI1JxjKQYRiIIpVGmqERppFJio2HPYKpU6fqguDrE7y2Vyoran47eFDdLyMFkcWGbvTqqqGR1SSnw1ORwuK1I0YO/82IkSN/5XK5Vu/b11JOYSo/uLrm4draQbcXRgqfMhHqkOWsu21/65ffX7vmOzv37JoZDPlbGQptpWRhj4jETq/X22PNRSwWOxD4lm4sF7P2XNXKVStnJFOJGoQMxjD0vM1m3yww4gtue2j9eeddaw38U8fmRIHWsL/wGUGgn7DbxHYKYU3kbb1hf+TtirKahyuiNc8XF5Y+QdPsRk3VcmQsJssIusBLb0UjZRu21G4xFy26RVz9wRtV/emEEAwF1pYURe+rqq56kGGY5bqhK/t79oeIP8m9n9qFT71z7dq1uSK3sVMx+Kdolrm/srLsjsHVg2+urRt+w6CKwdcPqh563Yhhw24YOWzozbWDh/6CsjvvtenmO63hvm6MsfmpjcKdIAACIHCUBaij3B40BwIgcIgCJAhp11wTS9/x/Tv6Ks8cta96yPBtJZW162oKy9ZEbGWtqAdlv6hAYL13s7e3lyPRUndyzm5npbMlVFj4fijofc3nDb82uHLUNhsK9pI+y2JOTEUDgW1+n++BosLi56JFpW+HggUbfZ6CtrWePemBbMpJYdpjGpgi2ZWEVRNZlxRFIZZlEUVhRMaFSJJFpm5g6z6EIugwF5NUD/UF8xckqiZV7QkXRN4iFdb7K6IV97gd7vdpzCSwgTPRouJtpZHi9WWR0lcihdGnq6sGLacomhclW3vQG3jT5/U9XFxYssjvD+wwTMTLshzVVT3kdLr3Opxc/9VXXy2T46gkLGv4o3BmBcJlL68IvLXsnYv6E8kReUXzkH0Nw6T6XA7vc3ZBWu8aWtB3cPtPG9eVV16ZD9hKSOBTWjie68YI6Q67fVfA73/ZZpMWOmyO3xQXlaySeLGfZTgscoLi9wa22+z2zaWlkfhMebI7i6VqSXKTUGuLKzTaVxpyb/UGguskzLzHUHwbQzOM9YuBZM4O+d95sq3R2BhTfvHDXyQWxB6Iz5w4qLWspmhDtKBoWdAXerO8pOSd8oryNfVjqreOq52y79759/bceOMdmdjnfGvLpxnBfSBwcgtA74+lwCH/o3YsOwFtg8DpLGCFnKaGJrVpVlP2usuvS1qflfnRX3Q6UOX7Imx6enqorC2roRTKXnPNNel5jfPkBbEF8T/e/WT7Y4se67D+qhQJNhrpy4FPOpg//67UmGET1pBq3NNVFdWPl5aWveE9w5teMmeJgXXTS1EMCa8mMnQDkRBFdsOIBDzEMCxZGURTFKIxRUIsdSDQogJ0RItlF5sbyz30+4c6L5lZvfass6YuKS2JPh0OBpe7XZ7mfEYxNBPlxsye3Dlx7JSN48aMWSFwfBqblOR2uekhNUM7GkaNeq+kpHSN0+FoZyhOJeGVy6RllPz/H271DxXFt956i+5LpAJ9fYmppkmHdZ3iaErMuhzePUVF0XcKwpF/+pzVTw7O6ndTU5NKISZN+tNDit26TZB2RwpK1j276KUNM8bNXicnZJaheDvPChRDMemAL/i+y+ZriThqsgg5EMJs3sZyfVFfdCBGXgRZ71me98158fLyujaPzdPGIW6A4ziSi9ERLw3keXnd5bFk7MY7un972/1dsRvu7L1+bmzgiuk3Zkiot9568A82R3wg2BEEQAAEDkOAOoxtYVMQAIGTUODfddmqJAYCASOAArJVafx321uPHwxfF1902arG2TOenfPlc5dfPepqDWFkGiZy05hxIQMfeLcmx/CIVGLJA4iEVvpAmGVphlz/24oQazX5udempkVacGLxrsu/dumLUyeduaS6vHL1QLzfbipGQWpXyh8I2jRSPdztdLt3CJzAkwOGkaE7acwmy0orloeCkdfsdtdKXcN7e7ri3lwm61yyZInVOUyCO2U5kX2Qw+HAVrWYhNysJDh7edYRlwR3c1lJzcpouHjP+EEFsrXdoaySw54TBLGbppgshfAeh+TquOWWW3CcjrPJRCbIMhwv8lKaotj2kD+8ojAY6pw5c2a+rq4uObxy+M65c6/ttULkx49Fbutz584dINXdbtLPzPz58yFgfhwIroMACJz0AtRJPwIYAAiAwOcSwBib1mlxK/RY1w+nMbJfbubMy/ovuGDuwMF9M5mcnYRVmyDakMDbSIClEEuxiGcFRCEGUZghwZVD9IEASxssi47KQsIl8uzxYMTwieKCos3VldXvDKmta7XbHMOTqd7Rhkn5TAfbNmPS7BUhZ9GayWec98Hk8TM2Fvmq1knV3qemfmXWDy86v/Ebo4aP/pmhU1mXyxvQxH7n4sWLqdraWt6quJJjYOuvq40+c/Kmc87/6jWVlfUPlhfXLS2J1Lw0euTkx5rtyS6rWnmoA6I4OkczXCcJzN2ZXG6n3e3tjMVi5uTaybkRI0avKolEV4YC4XWhYOi9qsqKlfVVJf3EWbf6MHXq1L+/leHTjke2M8icQnX003DgPhA4dAHY8gQUgPB6Ak4KdAkETmYBpyAN2CRHj8PmzPCsqHGMYIqcDdlEB7JLDiTxdsQyvEGCLTnV7k54nAE5ykWP6C0SVphctmyZ8OKLj3seffTRQC6XcyuZtNfvCwhDa+o6i4uj/8eL7NMSopZbv3xlVZdHjRqlkQqzNmXKFN1arevz58xXk1uT+bBL7hYd7Hsej/cen9e9iZEzmfLyckoUNduubRvr//CHu8Y9/PCi6ogSoUnBuNXp8D4a8od/WeCPPCzaXLvnT5mvH87c2RGvCAzfY5fs2wSW63GoDuuXvEyrXyzHrg4GCu4rLa/4WXlpxf2GkNk7c2ZH7nDah21BAARA4FQUgPB6Ks4qjOnUFDhJRmUTnRtcduefPG7fXX5vYKHfH3jI7w89FvAFnwx4g0/5faE/+X3BR/xe/4Ner/c5TPHdLaUt2qEOzwqspBrKPfPMM77XX3/dmUwmWV23azRNqxRF5Thk72Exag2HA3smjT1rF6s52+bNi8Wbmpqsj4jSSUXS/LSVVDxJpTKmzL/+1/3D5jTsmDjK3ztnTjI/atQeQ9PyGm/nMamUMirS3e297RE04BYuHH9h20WTvrZl2jfO22N9BJXVLjqMxUCSwrBip9Pu3mgTnN2lpaUHHKx2bv/R7f3f/NpZH46ZMH3dlC9/afN358zPWH/l7TCah01BAARA4JQUgPB6Sk4rDAoEjp/ArOmDdp4xsf6FaWPGLxwz5oz7htcNu3dwde191dV191VW1Cysqam7r35ow30NDaMfOqN2zFIP4+mPTY0dcsVyyZIlpBIqMjabje7X++lAIK85nU65pqYmfdlll6XJqfLe2bMvaZ8wYXr3+PHjZSuUHo6GFRytX6CzTv//LSzOMXg+JbvdYrfI2jooGqcVRaFdDgfd3d1t1NXVKQ24QT2cYxzclubEvMhJXV6Pf7voEvutiuvBx6zLurpGpXFqY3p6/RUkuMJHUVkmsILAkQrAfqeOAITXU2cuYSQgcEIIWIHrspnf7f/mN29oufE7sc0333Dn+z/7wW/e/dm8Bcv/5/t3Lbv1ht++ffN//fy9G5pi25uabrB+4cgKrubhdF6WZW369Ondjec2xsePb5St9382NDSoJHhabz84rLb+3XFJm+Z5512r5HJiJ8va9tvLvc2eMzx7Lpg2rd867r/b/7MeL7D78i7R0+33hlsLhGIIqJ+FBY+BAAiAwEcCEF4/goALEPjiBOBIn0eAVFZ1sh5RpfNIj2sFWOuYc+bMyc0ZNyfXWNt4MCgfaZMH9guHa3O+SGWHt7i0paTEmTlwJ3wDARAAARD4TAEIr5/JAw+CAAicoAJHtbp6iGM0rRBrrQijo3L8rVu3anZkTxSwBX1z5lyfP8R+wGYgcHoLwOhPewEIr6f9UwAAQAAEjpeA9X5cUtFVZsyYkSeh2HrLw/HqChwXBEAABE4aAQivJ81UQUdPQAHoEgiAAAiAAAiAwBcsAOH1CwaHw4EACIAACIAACFgCsILAkQlAeD0yN9gLBEAABEAABEAABEDgOAhAlFbqPAAAA2hJREFUeD0O6HDIE08AegQCIAACIAACIHByCEB4PTnmCXoJAiAAAiAAAieqAPQLBL5QAQivXyg3HAwEQAAEQAAEQAAEQODzCEB4/Tx6sO+JJwA9AgEQAAEQAAEQOKUFILye0tMLgwMBEAABEACBQxeALUHgZBCA8HoyzBL0EQRAAARAAARAAARA4IAAhNcDDPDtxBOAHoEACIAACIAACIDAPwtAeP1nE7gHBEAABEAABE5uAeg9CJzCAhBeT+HJhaGBAAiAAAiAAAiAwKkmAOH1VJvRE2880CMQAAEQAAEQAAEQOGoCEF6PGiU0BAIgAAIgAAJHWwDaAwEQ+KQAhNdPisBtEAABEAABEAABEACBE1YAwusJOzUnXsegRyAAAiAAAiAAAiBwvAUgvB7vGYDjgwAIgAAInA4CMEYQAIGjJADh9ShBQjMgAAIgAAIgAAIgAALHXgDC67E3PvGOAD0CARAAARAAARAAgZNUAMLrSTpx0G0QAAEQAIHjIwBHBQEQOL4CEF6Prz8cHQRAAARAAARAAARA4DAEILweBtaJtyn0CARAAARAAARAAAROLwEIr6fXfMNoQQAEQAAEDgrAJQiAwEkpAOH1pJw26DQIgAAIgAAIgAAInJ4CEF5PjHmHXoAACIAACIAACIAACByCAITXQ0CCTUAABEAABE5kAegbCIDA6SQA4fV0mm0YKwiAAAiAAAiAAAic5AIQXo/yBEJzIAACIAACIAACIAACx04Awuuxs4WWQQAEQAAEDk8AtgYBEACBfysA4fXfEsEGIAACIAACIAACIAACJ4oAhNd/NRNwPwiAAAiAAAiAAAiAwAknAOH1hJsS6BAIgAAInPwCMAIQAAEQOFYCEF6PlSy0CwIgAAIgAAIgAAIgcNQFToPwetTNoEEQAAEQAAEQAAEQAIHjJADh9TjBw2FBAARA4KQQgE6CAAiAwAkmAOH1BJsQ6A4IgAAIgAAIgAAIgMC/FjiZwuu/HgU8AgIgAAIgAAIgAAIgcFoIQHg9LaYZBgkCIAACIAACIAACp4YAhNdTYx5hFCAAAiAAAiAAAiBwWggcl/B6WsjCIEEABEAABEAABEAABI66AITXo04KDYIACIDAMRWAxkEABEDgtBaA8HpaTz8MHgRAAARAAARAAAROLoH/BwAA//9aQ0nIAAAABklEQVQDAFzjr+gbU3/h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4" name="AutoShape 6" descr="data:image/png;base64,iVBORw0KGgoAAAANSUhEUgAAAq8AAAJQCAYAAACgpY1RAAAQAElEQVR4Aez9B2Bd13UlDO9zy+vohQXsXSRFkerdKpZsWbLl3uI4ceTE9kx6MjNfvmRiezLJl8l4kvyTzCTOTOJ0J0riFLfYjk1ZsnoXxSL2DhC9Pbx67/33uuCGDq7uA0EKAAHy0FjYe6+9zy3rwtDCeY+gReaPUcAoYBQwChgFjAJGAaOAUWCBKGDM6wJ5UOYyjQJGgXMrEASBxUgwMv39/Q0cW3t6epZ2dnau6u7uXs9x84kTJ7adOnXqas6vO3ny5I2c38y45fjx47cByI8ePXozepjhdds5bh4aGlo3MDCwko+3hI/bzMgFQYBzme+j5340ZsIoYBQwCsyYAuab7oxJaQ5kFDAKzKYCbBbVgQMHkmwe69hINrOhbDty5Miqw4cPb9u9e/etzz777H3PPffcexgfevrppz+2b9++H+X4yYMHD/74oUOHPsVrP82zn2aD+uljx459itd+mo3sp5ADbFp/AmDj+ik2ruj/xP79+z+1d+/eT7/22muffvHFFz/z8ssvf4rP9eOPPvroj/3gBz/4OMePPPbYY+/l/D7u38zn3Mjrl+D6+vr66vmaUww1m7qYYxsFjAJGgQWrwAVeuDGvFyicWWYUMArMjgIwewzn9OnTGTaVTTCDbDzXsnHcPDIycjWbz1vYjN7V1dV1L5vE94yOjv5QqVT6cV7zU9Vq9ecZv+B5HvDzzP8c42fK5fJPFovFzxQKhZ9gPDQ2NvajHH+Y4w9x/AjHD+fz+Q8BXH+Y8RHOP8b8xxmf4BrrsB7H+Rk+Jo79C3yuX/R9/+dxbj7+JwcHBz/I1/2OV1555W42vTDUVz/11FOb2PCuYAPcynNphvm+OztfOuaoRgGjwGWigPkmepk8aHObRoH5rgCbOsWw9uzZ47JJbUylUmu4vokN4vvZIP4s47+wQfxv3PsCm8Tf5Zfwf394ePg3Gf+BzeXHee4+nrmZjetVvG6DUmqFbdvtjuM0JRKJXDKZTDOSnCdc100w72p4Q57NZt1cLudyTGQymSRfD9bX8dpmy7KWsJ64vq18zpsqlcp9fF2f4N3Wz3Z3d/9Ob2/v73L+3/kaf4P7v8xm9yG+rrvZeK/hHePUzp07Hb5GsyPLIpoPo4BRwChwvgoY83q+ipl5o4BRYMYVwFsBGOt4d/KdbPJ+hQ3s7/Fu5e/zy/r/H++w/hybwQ+yAbyTDekONp9r2Ui2c6xjE+nCBLJBJI7hdfEMCbhPAnDI2bASG1BCrAX0w4PxJ6wD2AgTIGuQAzgvXzNPEo5r8bVlGG18jDXMX82m9u18/T/KxvWXdu3a9T/279//3xsaGj7K93olG1y8tcAKF5tPRgGjgFFgwSowtxduvmnOrd7mbEYBowArANPGO5Cr+OX/a1944YV3saH7mcOHD/8S76L+NL/E/0E2i3ezMbyWcQVjJdftbBKbGDlenmK4bES5ZSsxk1yHRpXJCZMpuUSZmU5UanxjVCkVHlep8VhrLc7BPVyPzdeEndwU13V8zS28M7uMjewmIroxn88/wPf+E3zvP/fss8/++JNPPnknG9lNp0+fxtsKEjxjPowCRgGjgFFgCgWMeZ1CHNMyChgFZk4BNnFJ3n1cunfv3muOHTt2Dxu49w4NDf0wm7qH+Cw/yvEDjDv45f+NXLexGcwyXIbFmDCQSqlwZ5WN4SSTihpQSoWzyOOg1Ph6pV6PmFPq9Vqp8WPIedGXXKnxOXBKqUnXIDPoAVqN77VJImrgXeIVfI94e8N7OP4Ia/AjrMuHDhw48I4f/OAH17/88svLWCvztgIWy3wYBYwCRoE4BfANNY43nFHAKGAUeNMKsAlT/NJ/evfu3c379u3bMDY29jbeWf1MqVT62UKh8FMcP8Fm7gHeqVzLRi+nlMKvuiJeN3Fu5MyHhpTnwpf7+SX5MMIgogfo+cRiTtATYGY6wLycC5GvLTx/3Fr0BOhjrQC19BDB43jJZBI7tDCyW1mTDw0ODn6Gd51/rlgs/sTIyMj9O3fu3Pj000+3s5HN8v07fBvmwyhgFDAKzIUCC+IcxrwuiMdkLtIosPAUYNOF7y8pNm1b2KD+EJuyz/X29uIvXH2EezewsVvBd5XjHHMEYwfwfLibyf3QMKKWHH2A103Mo8YMTKGYWuTgdAgnx5Ke1HpED+fQgfMAmEMfwDFRC4QDLxAO18amNbxuvucwMqfS6bSbSCTaeBd2az6f/0BfX9+vs1Z/xfW/S6VSN/b09LTq12Fyo4BRwChwuSsQ/kfjchfB3L9RwCgwcwqwMcOvuVpx5MiR+5977rlfOXz48K+yGftxNrC3s1lrZlOXZrOH96zi7QCK8wmTCqMntWVZIa/X6At0HqZSAF7yaERPB/pS47iSI6LWAU6Hvlbnkcs6PQeHmu9/wpzjGAzFPWjhcI738zbx3Iaurq6P7Nq16+dZw5988cUX7z9z5swi1taduSdljmQUMAoYBRamAsa8LsznZq7aKDDvFGBjZfPOasfevXvvZeP1o5x/0vO8D7BZu53N2BVszFoZNucwaxMGjo3bJJMarXnNpD6vj60xJ9BnhJMoPdSSI0ZrcEAcLxwigLlzQeZwf4DMg0cNgOPa4l3XNMc1XN9SKpXee+LEiR9jE/vxJ5544tqzf7HLvJVg3v0/wFyQUWB+KXApX40xr5fy0zX3ZhSYAwXYtLowVK+88spVbLLuLxaLn2DD9Ylyufx2Pv06Nq8NDOwqckmhaRWjxuYs1oiCj5thQ1dzHmtmGnHnmw6HmSj0a8O9AeAk6jlril+7hd9agPfFbhwbG3t7Pp//ZF9f34f5h4M7eSd2w6FDhxp4znwPD7+qzCejgFHgclLAfOO7nJ62uVejwAwrsHPnTufkyZPtbK5u5UP/4ujo6C+zyXonm6pVrusm2Jgp3/eJd2C5PW5cmQ//shX3QiMrpi1a6zxyADOIbxYwlvoxojV6cRx4/RpkRjjUAOZ0oB8HNvWhBnoP+tTV1ZHv+8Q/CEA7i+cyXG8YHh5+aGBg4BeGhsLf0nDV4cOH8au4zPfx8KvLfDIKGAUuFwXMN73L5Umb+zQKzKACbE7xr2E5a9eu3dHf3/9Jxn9go3UfG7clCf6TSqWIQ3hG5sI8nU6HUTeyYtrE6Om15HrEnF5LDl4gXDRKH1Hv6TVygcxIjQgOUSA17hEcagC5ADX6gHB6Dg4zAHKIVqlUQq2y2SxBS/Dos6b452Wv7Onp+aHnn3/+87zj/eCePXvwq7XM93IIZ2AUuBQVMPf0BgXMN7w3SGIIo4BRYCoF2LgmOzs7V+zateuDbJ5+mndaP8SG9Eo2ZA3JZBK/nF9hPc+Fu4psuMKdVhgwnpl42R85AF6AGkCNqAMcoHOSgxeAkxwRNYA8CuERAb2PGgAXjcIJH1eDA2rNgAeiM6gB9ADkvPMamlmO+J6d5l3YJYwd/Bx+5NChQ+977LHHtrPe+AccIL2BUcAoYBS4pBXAN8JL+gbNzRkFjAIzpgAdO3asiXf6rurq6nqwUCj8MJtWvK91ExusOgZ+d2n4K6BwRq7xvs3QuMKEsdkCHXLYRUR/toDznevY05nBMaJzcbXOIQewVoA6CvSEkxxRh97XePyGBoc1rC+VSjfwDw/v5Z3v9+3cufMWPB+O5i9zhV9p5pNRwChwqSpgzOul+mTNfRkFZlYBtW/fvjo2rDvK5fL7i8XiJ/ml7bfwTmAz76xOmFbe/QvNKxur0LRyP6zBAzBj4NAXiClDLy6vxWE+CplFlB5ygXCI4BAB5ABygdQSwSMHkAtQA7Vq8OgDyHXU4uK0wePEWqxBn3XkUmX5OVzPBvbDg4ODHztx4sS16XS6hbU2BhaCGRgF5pUC5mJmSgFjXmdKSXMco8AlrMDDDz9ssVO6fmho6FNjY2MP8a1ucV03zQYKv580fHsA98PIfGhcYbKw2woeXDKZDHnereXlNPH2AcwBMGSIcwVcl36uc9WYxQyAXBBX6xxygb4myun3D730Pmr+ISHUF+JBV+gIjpFgbjUb2HeePn36/+EfLG4+dOhQM3PmwyhgFDAKXJIKGPN6ST5Wc1NGgakVmG6Xd/DUkSNHFm/btu3jo6OjP8mG6WY2VfVsmCyYURyHOQTCXyxiMxvutPJMGGHWkCMKYMR0oyZ8dC5aYw6c4Fy1zNWK51of7dc6DngIgKhDuLjjgAP0eeTCQdNoLRy0g84AZnAePCc2tDl+Rtewgf3kgQMH7uOd8qXoGRgFjAJGgUtNAWNeL7Unau7HKDBDCrAhsg4fPrycd1vvYVP0w/zy9M1srhaxaXI4hmdBhJlChJFC1KH39D5yHbJGuGgNXrgLiVgPTLVW7yMHMI+oQziJ6Om51Dqn5+gLwANSQ1TJEaUnERw0BcBhHvFsjX8AoqFarV43ODj4Xjav73jqqaeWmffAQiUDo8CMKmAOdpEVMOb1Ij8Ac3qjwHxUAMb11VdfXT0yMvJWNq3vL5fLN/N1trFRcmGUYKK4Dl/6ZzM78XI2eJ4J+WhELw6Yq8WjJ5jOjMzqEeuklhwRmA4vc3pEXgs4ZlyvFo/ZaA81ID3k0B1R51CDxzMQ8LNrLRaLt/Cz+0B/f/99uVxuBe+e45+dxSMzMAoYBYwCC14BY14X/CM0N3BZKzALN//www/be/bsaeSXod/JpvVHeSfvbjZJSYaCUeI4YU71OmqqUOvAOr2eyXy2jo3jAvq1ogaE03NweCSIcYjOysxUa2QmGnEsGFY8g0hP8bNr4R86YGD//ejo6D1dXV2L2dSa7/cQ2sAoYBRY8AqYb2YL/hGaGzAKzJwCbHDUDTfcUM9H/Cjv3n2Yjes1zGXEJMEwwSwJ4moxUujpAI91OheXywzmp+rrvVqz05mRtRJlDWrWIXzvLnLwiAByAWpAakTUgJ6jBsAJ9FpyPSIHZB4RNYAcQC6AdnhW4Nm8pgcHB9eePHnyIwMDAzccPHiwBfdjYBQwCryugMkWpgLGvC7M52au2igwKwocPXp0UT6ff9vQ0ND7ePduA5uhtOu6+L2i4VsDuJ7YdYVBitYwUeAFUutRzzGHOg5xPeEkxq2rxc3kGohf6zxRXj9v3Lo4Tj+Gvh48agB5HGBeE4kEfp8ufkNEhk3sNjav7+bd9Nv6+vrwgwlOaWAUMAoYBRasAsa8LthHZy780lLg4t/NmTNnFvFLzDezeX0fX802Nkb1jNC4wizFgfsTO5PIMYMYhc7rucyBE4BDjqgjyqEGMCMReRTRHt/bxDXruawDB0hdK0ZnpJaIdcgB5ALUAuEkgkcuEfl0od8nfqiAieVo8Q8hTaVSCW8hePuTTz6JnfQk76YrnMPAKGAUMAosRAWMeV2IT81cs1FghhVgM5Pil5ivZpPzIOMuNj6NbIZsGCecivMJwwfuQvBmjvFm1uL6z3W9cTPgosBxwCECeq7XUV7vIdeBWYHOS44econIo9D14WeJ0YkdcsyygV1Wl+0s7QAAEABJREFULBZv553Xd/AO7HLeYU+GQ+aTUeBSUcDcx2WlgDGvl9XjNjdrFIhXYHh4eDnjPjau72Dj2ux5Hl5ynmSAYJAEMES1gBnp6TnOLLwe9ZkoX6unzyGvdWz03gyix9VrySXiPMgBPUcNgNMBDgCnx7gcMzqiM9CJd1nDHzBgXgHMg0OPc1WpVFaNjY3dc/z48XtPnTrVzDPm+z+ENDAKGAUWnALmm9eCe2Tmgue5Agvq8tjAOGxaW/fu3ft+3p27iY0r3ioQmlY2POG/iIX3T8IACcBHc3ACCKD3hY/jpDdVxLpz9c81E7ce1xnlL5TDOkCOp+fC6TGuH8dhjc4jB8ADkiNCAzGryAGp+TnjWeLXnK167bXXPs7P/M6XX355CdYZGAWMAkaBhaaAMa8L7YmZ6zUKzJACbGjUK6+80nz69Ol3sdF5G9drGS5MEUwPwHy4mwdOEMdJTyIuUfILjTNxjAs9d9w6uR6JmEGuA5xA56N5dEZqRJlFLgAnuURw+rNALb1o5B9K8AOJxc83xz+MXNHV1fWuffv2beNnn8E6A6PA/FHAXIlR4NwKGPN6bo3MhFHgklSgp6cny6ZmY7FY/BDvul7JxqaRTc+kv6DFdWhedZMkXFyEUMIjB6RGjNa1OPAA5mcSUx2T73/iVHo+QZ5NosdALTg7EmomnETp6VF60RidkTo6F60xF+Xw7PCDCHr8nG02r3WlUulGfu638A8v6/leHfQMjAJGAaPAQlHAmNeF8qTMdc65ApfyCdmwWP39/R3VavXWcrl8q+d5jcyF/wiB67rhr8USEwTzg1wicoFwopXwiOAQBdFa1kpfYi1e+nrEMQXgJZfI9xSmiAIQyBEB5FNBZhABzCLqwLl16L1aeXRer/Uc66VGDkgdF2FUAdERUQdfv2Is4Wf/loGBgbewgTXvf4WoBkYBo8CCUcCY1wXzqMyFGgVmTgE2rrlCobCNd+DuYvOKX51kwfDEQYxPnFECh6tCxByiQK9lRnqI4ADJEQFwOsAJdB658IiodbBBC0uJYfEmP53rWOgDcafBNerQZ4TXOeTCI+q15BL1PjgAnECuSZ4J/7Di8rPfzng7fy1c/81vftPFGgOjwAwqYA5lFJg1BYx5nTVpzYGNAvNTATYyVldX17WVSuUeBn6fq+U4Dv5Cz6QdVxgfuQPkgJgf5AJwgNQXGnGuqdZO1UeP7wvhnNDn9PxcC6eaRQ/QjzHVvUgP88gRdYDTgR5qicgF4ACp4yL6eEbYVUcE2MBmxsbGth4+fPi92Wx26e7duxOYMzAKGAWMAvNdAWNe5/sTMtf35hUwR5hQgA2W1d3d3cam5XY2L7dw3cK7rQqmhmP4Xk3mwnkxQSgkv5AYXY9agOPF5VNx0ptOlHuRWb2WXGLcjHDRiDUAeInIpwPcM4DZaNQ55ALMCYRDFG46EYYVwCyeNcPir4E23oG/tqen57rXXnutEcc0MAoYBYwC810BY17n+xMy12cUmCEF2GSpkydPJnt7e3eUy+Wb2bisZQODj3DHFcZGTgWDg1qAGkAfMQ7RXlwd5eKOo3OYPxf4vt4wMl3uDQs1Qo4hUVp6LblEmYmLcl/SQy25RHCCKCd1NE41Lz2JWIscO+384PHDSpK/DpYODAzcXa1WVz3xxBNpzBgYBXQFTG4UmG8KGPM6356IuR6jwCwp8Pzzzzt86Obh4eF3sdnayCYmyYCBYfr1D3AwNgDMK2odr09OzqIzqDEhEbkAHIAaEUAeBV8nCfSecIg6j3y6HGYFcWvQEz4a0RPovbhc5uIi7htATyLyWsAMENcHD0gvLsf1AeidBX67RG5wcPDOUql0E/eWynoTjQJGAaPAfFXAmNf5+mTMdcUoYKg3o8Dy5cub8/n8Hbzrej2bUrxdAL/7c5J5PWtowtOwkXmDcZS+HsPhGp8wJy3kAp2THDHaByeIXo9eI8ecRD3XOfBALU54iZgV6BxyQHp61HnkAPoSkUch940oPeSA1HoEH8VUfflBBDOyDjnA15XgP8sLhcK7Dhw4cD0jCd7AKGAUMArMVwWMeZ2vT8Zcl1FgBhVgg5Lt7++/YmRk5D1sXlbyoVNsYEPzGhd5hkdowryiBkAiCuLqKKfPoicAr+d6LXytyPfzhlYc94YhJvQ5PedW7AdmgLim8IgCzEmOGK2FAx8H6CBAH7keJQcPoAaQA3ieiHFAD9DneU45jpNk83ol/2Bza2dn5xa+RoUZg0tMAXM7RoFLRAFjXi+RB2luwygwlQLHjh1bwcbklmKxeDPvwjWygbHZtITmFRFgLqwRUQPIARwbNYBcgFoATnKJ4AQ6h1z4ixXZoMWeWnhEIDoU5WrVwiMC+nFQAzqHXNcFeS1gFqjVBz9VH8+Uvw7C9zoj+r6vPM9r4a+RHSdPnryR12b5+sx/H1gI82EUMArMPwXMN6f590wuhysy9ziHCrAJcXnHFbtqd7JBWcLGxYG5ATh/w9sGcGnoAejD3CCPAnNRyMxUPGaifb3m69XLiVxfp+cTA+eZXMgx5NokTueUMitRXxPH4boAzMVFcAKZkRoRHIBcIOdBLT08W95xDZ9/pVJBtKrV6uq+vr4b9u/fv+zgwYPmd79CLAOjgFFg3ilgzOu8eyTmgowCM6vAqVOnFo2NjeEfJNiaTCaJd9lgVMJdVpwJhkaAWgdMDwCjIzMS4zh9LXLMRufAR4Fz4LoA5ALMST5VDzOYjQOuQef1Ws/1GeTRY6KOA2bjIMfWY3Q91ukcakDWIJ8p4Jj6s8BxcW7wiUQi3IVljRsZ69i4bjHvfYVC8xXmuowCl7cCxrxe3s/f3P0lrgCbEzU8PHwd3+ZVjAbeeQ1NK3ZTYWQAmBeJPBMaW3A6wMcBM8IjB6TWYy1en4nL+fpDWmJYnP0Ux51tzUm42OeP3iQ0FkhPaongkSMKUAuYS/DXyJozZ858MJ1Ob+jq6soyZz6MAkYBo8C8UsCY13n1OBbexZgrnr8K7Ny50xkZGWkZGRm5ll8OXsdXmoBJgVEVSI0IgEcUSM1ra35gVm+i1qH34nKYQEDvoQbASUQuiOOkhzhVX+8hB7CmFs7VxzrMAMgFcTU4AeaQI0YRx0PT6JzU0R5qINqPcqgjwD9c0MxfM9cPDQ3dsHfv3jY5holGAaOAUWC+KGDM63x5EuY6jAIzrEBzc3NycHDwikqlchWb1yV8ePaiVrizynn4AeOCBFHAQ+GM1IiYAZADyHUIF42YEQ75+SLOxMVx+nGj/WgtszovucS4mVqcvkZyiVij56gFcXwcJ/N6vBBNsWYq4Phnn32iWCwu4a+dm3p7e5c+/PDDNnoGs6KAOahRwChwAQpYF7DGLDEKGAUWgAJZ/pPP52/lS8U/SFAP44J/Bpbr8FdgIYIDpsqjPb3GWkA4PSKvBZg0gcxIjShcNE7Vi86iPp95fRY5gGMAyAVS6xG5AHPRHBwgvB6jfLSGvgDWIALRHLVA+lLHRZmRiBnkeDsJ/hIX187AwMA2NrArt2zZYv7VLRbEfBgFjALzRwFjXufPs7i4V2LOfkkpwAYI5qO9v7//nXxji9iUKEbsjipMC8BzU35gBphqSO/r+VRr+FonzLTM6ZzkiNJHRB0H9KLQ59BDjRiHaC9ayxrhEXXo/SiPWvp6BA8Ip+fC1YqiMyKgz6EGdC6aoy9ADzl/rVjYffU8b9PJkyeXgTcwChgFjALzRQFjXufLkzDXYRSYQQUOHTrUnEgktlar1ZW+76fxcjDAefi3ypHDpADR056LQ18ga6O18IgwYlHoPHKBzOm15HrEnF7H5bVmdB65AMdAPlVEbzqQ48TNogegJxF5FNEeNI7OSB3toQakr0fhJaKHHEAOnP36yJVKpU2dnZ1r+VrMr82CMFPAtIwCRoG5U8CY17nT2pzJKDAnCrDRsHnHbAkb12vYrDbwScN/kADmhHvh7utZc8Kt8Q/0BOMMhXNRjiJ/ztWPjE+UuI6J4mwSx51tTQrTmbuQGVkTjZNOzgX6AKcTH6gBENEILg5xc+AAmddzcBeqt6xD1I+DWgd6Z4Gd+kSlUtk0NjZ21YsvvtjG12L+1a2z4phgFDAKXFwFjHm9uPrPwtnNIY0ClB4ZGVnNL/tezSY1wZgwHfxy8CRTWsO4hDMzqSMbn/CtARL1Y0+XwxrMIuoABwin5+CiNbgLAY4D6GtRA8JJLhG85BLBnS/wnOLW1OLjZsFhXiA1f32Ezxu85OhxbvE1r+Ifgnb09vauZ27i64hz82EUMAoYBS6aAsa8XjTpzYmNArOjwNDQUDsbjk2FQmEDm1X77F/ACc1jIpEII84MsxKN4ADwUYDXEe1HazY+ISUxLPiTXus5t8KPOA6NOD6Ow+y5cKHrznVc9PVjSy4R/TigD0hPz4WrFfFMavXAoy+I1uB1jg1r+HuAwfGuPb5W6ngXf8Px48ev+6M/+qPL47cO4OYNjAJGgXmtgDGv8/rxmIszCpy/Amw0NrFpvSaVSrWzAcHuWWhImCM2ImEO0wLArCAK5Gx6jRxz0oOxAsAD4CUi14E5qZEDqBEBPUf9ZsD3Gv7rYfoxwEmNHJA6GqPXghrQ51ALhEctea0YNyMcYhxwLPCI+nWDg94A8jigJ4jrg0NfInIANYDnfbZW5XK5Y3Bw8IbrrruuEb87GH0Do4BRwChwMRUw5vViqj/1uU3XKHDeCrDRcfP5/CY2HFdwHv6jBDgIzAiA/KwpQRpCr5EDYaPGJ/QBaeu5cNHI1xKlwjrKR2sMgQOQ64jjavVrzeq8nstxwAnASS5ROMSpgPloXziJ6CMHkAN6jlowHc1ldqpY6zj4WgGwlo1zlnfyV/b09Kx3Xdf82iyIYmAUMApcVAWMeb2o8puTGwVmTgE2OvinYOsqlcpqNq/L2HSE72WECRGTggjIWSWXKLxEnUcOSG+6ka8rdjTKR2ssiuPAzwTijq1zyAU4H3KJeh7lUAMyg1wQ5aK1zE0nXsizmO5xcWx83Zydx28aaO7s7LzqxIkTdXzNC+S9r2ev3gSjgFHgklPAmNdL7pGaG7pcFfj85z+veHdsqed5Sxh10AEGBEaEDQfKEKiBsNA+6RxyAG2JyAGpEQFwUeB8Ar0nHGKUj9bRGfTBCVDXAmakp+fg4mpwAPoAcoHUepRcnxFOj8gFmEWOKEANSI2I+mIAzxLAuXEdknON/07U8dfWDt7Vb+bavPeVRTAfRgGjwMVTAN+ULt7ZL5Mzm9s0CsyFAp/97GfVyMjINjasixkW3uPKceLUYkhgSgRo1srRE2BGcsRoDQ7AOQDkAHId4HRID5zkiNEaHAAeQD4VMANgRiJyQGrEOMhMtFeLn2oOawTROamljwhOIvK5AJ4lIOdCjl17ADl/DXFQ2bGxsa2u6y4/fPhwVmZNNAoYBYwCF0MBY14vhurmnEaBGVaADY86ePCgMzo6ive6tolxZdcxcSbkArs06PIAABAASURBVJC8BmFKYH7KgUgTx9Sht3VecvT1PK7WuVqzwteK0WNEa6yLcqinC6wXYI3kEqMcagB9xCjAA+ARBagF4CSfqYjnDeDYiGxcw7/gx3WS6zWlUmnLgQMH2mbqfNM8jhkzChgFjAKTFDDmdZIcpjAKLFgFXDasi8vl8lreMWtgozFxI8h1oMFmBGESMDOJOM8i7phyiFq9KB+tsT6OAz8VsAaQGckR44A54ZHriPKo0dcjciDKowbielFO5sAD06kxc6HA8wb09VLDtCJHRJ+/pmzOmwuFwnUnT55cyddn3vcKYQyMAkaBi6KAMa/nI7uZNQrMUwWOHj2aqVar69lkrOBLDF/WZYPB6fiHGBHEcYZI74OL1uAE5+pF+6h14Dh6LTl4oFYNHn0Bah21eH1GzzGv19PNsQ7AvB6R65iqr/eQC7BecolRDjUgfUTUMwV8XQByXDaq4V/2A4dz8NcVp8otFos7eHd/HRvYFHgDo4BRwChwMRQw5vViqG7OaRSYYQWGhoayIyMjW9l0LOFDT/p1Ruw6QiPC/IRh1TnwtQAzA0zVlx7mBMIhxnHgBegjRxSgBqSWCE4gHCI4REG0Fv5cMW5dLU7nkQtwDj1HDQgXjXE9cAKZRy05YrQGVwvyvPUos+Akl8i7+JKGETM4H+/sY9d13fDw8AW9dSA8mPlkFDAKGAXepALGvL5JAc1yo8DFVoBNhcu7rov4Jd3bHMdpYrCHtULDCtMB4Bp5LjSviOB4CPS0gDWCuAXonS+PNUDcOnAX0sMagRwDNXJAcongAKkRBeB1CB+N+syF5nJMWY9ackTUAtSzCXxtALzbGv6jD8j5ayr82uHzuvxnw+nTp6/k3HwYBYwCRoGLooB1Uc560U9qLsAocOko0Nvbm/I8bwm/pHsVxwybnPD9iDAdcXep83peaxYzApnhc4Rm5lyx1jz46NoohxqIzsXVMFpx/HQ5/Tx6Hl0f7aEG9DnUgHDIBcIhgpOIPArpIQLSRy7wKSAg4BjwQIAnzwhz1AwK6/GJyZ+JMD/OcY5Zi4eVIj/wCeuIc0BmLNtSlWp10YkTJ1bwNZj/fpD5YxQwClwMBcw3n4uhujmnUWAGFWDTWq+UWsEGbikDv1Ce/YaaAE7F/Uk1G4/QfKI3HWA95hCxFjmiAHUtYCbaEw5RR605ncd8XB3lozPS12OtHGvRE6AGUOtRcuFRA6gBySUKJ7UeJY+bQS8OmA2BpsKnsyYU+VnoRlbPCX1eMs7x54k6YPOKWpFiMwuQGs+ZpWKp2DQ0MrKkv78/x+c2/w1hDc2HUcAoMLcKmG88c6u3OZtRYMYVqFQqrbZtr1FKpRgWY9I5ovWk5iwXbG5qnmGqXq1F+hrkAGYlIo9C7+m5zOlcrVxmEaMzeh3Xj3J6LWsRBehPBcxN1X8zPf3Y+LoRWJbF/lUR7+wTf73VlSulJaOjo618LothPowCRgGjwJwqsNC/8cypWOZkRoH5qEA+n2+vVqtr2Wjg401dIswLED1IlIurwUUhx4nyqKUnEVwU6OkcagCcxGiOWketOeElYk00Rw2gJ0ANoEYUROsoj74APeQSkQN6jRyI48EB6M80cFz+Qpp0WNQwsOiVS6VMtVxp5Z3XxQcPHjT/2tYkpUxhFDAKzIUCxrzOhcrmHEaBWVKAzYQaGhpqKpVKS2EwgFk6Vfg2Az7fxOGRC0AiRwSQ6wAHCKfnOleLl5loxDwAHhFALpBaovASdV5yiTKjR/SAKDdVLT2sA/Raz9HTgZ7UyAGpZyLieEGANwK8fjR8/cCkIgL6DPizSPCKhs7OzpZ9+/YZ88pimA+jgFFgbhUw5nVu9TZnMwrMqAK885WoVCpN5XL5gn51EcxJ3AUJjyjAnORxUe/ruT4LHgCHCCCfSUSPea4a547OxHGYAdCLQ60eeABrEAXRGjw4wblqzJHmPcMai2YAMK44DI7p+z4BqMFbtu0GFDT29vZ28I5/gmcUegZGAaOAUWCuFJg35nWubticxyhwKSnQ1taWYWPRyCYCf3nmDbcGs/EGcpoEm5LYyTgeHCAL9Fw4iefbi85fSK2vicvBAbjGWlF60kcNxNXgAPQBySWCA6RGBMAJUANS61F4NpFv2BHHHPoC1NOBzCNiHl87AHJil8xfZ2HKnO0H1MA7/qt5JzbDpPnvCItgPowCRoG5U8B805k7rc2ZjAIzrkCxWGxkM9HAhsNhhMfnOvzLNYgh8SY+4ZgADiFRz8EB4ADkAHIAeRRRXq+RA/oa1IBweg4ONYAc0HPUUeh9PZc54fQoucwgxnHgBXH9KIdah6xF1Hnk4ATROggCUDWNbNi8gE/4GgIC3uGVc7OJVb7n1Y+Ojm7kXf963v13LuDQZolRwChgFLhgBYx5vWDpzEKjwMVXYGxsrM1xnFY2GHj5NjStta6KZ2q1JngxKBPE2QT82XQi6BzyOEwMc6L3uQw/hEMhOWK0jnJxfcwI0AemW2MO84DkEoVDDaAG9DyuBgfoc8gF0pMaEZxAakRA+EmRXaX0EAH0EQHk5wusA2Qdvm54hzUshfeq1Tr+wWm967ot5XI5/PVs4YD5ZBQwChgF5kCBmTevc3DR5hRGAaPAuAJsIBo4q2dzEe5+wWgAzE36iOP0AZgSQDjkgNQSp8vJPCLWAMh16Fw012usQQ0gB/QcdRToAzp/rhqzMiNR55ALpF8rYk56yAHUgmgNXueQA8JHc9QAb4gixO64oiHrJYKbGor4a4nwh3dYEcIfiPD1IwhJItfzvGbOl1erVbx1gFPzYRQwChgF5kYBa25OY85iFDAKzIYChUKhjo+bY8Nhw1zApADMTfoAB0wiL7CY7nEwB8Sd5nz46GxcrXOSI+rAdei1nksvGqMz0hde6mhEvxYnvMygBqRGrgM8AA5RB7go0Nc5qREBvffGXOzweAfzwHhFE0aWiCzmU6VSaXlXV1eWa/NhFDAKGAXmTAFjXudManMio8DMKsDmQbF5yPEOWZaNq80GljgPd+FqnYnXTPSRYw4RQF4LfPxJLcwL9IZwiOARzwdYA+hrUAvA6znqWsBctDcdDjOArNXz6XJYI9DXCFcrYhY9xOkC8+cDOW6tNfgaQk9/5lgD7nUoGFmHf3jqGBgYMOb1dWFMZhQwCsyBAlOY1zk4uzmFUcAocEEKsJlQvNDhl2yzbDbSXIf/X4bhALg35QfPh32JKJALUANSTzdijQBrJJcIDpAacaoaPR2Y14GeXut5XE84iZjXc6mj3FQ8egDWANEcdRQyBx65QGqJ4JEDyAWoBeAkP5+IdTpqrZUZvX/2txzY5XK5g3+AMm8b0MUxuVHAKDDrCoT/wZv1s5gTGAWMAjOtgOrv70+zcW1kIE7aURXDERejF4IZnUMtEF7q84lYG50HB+j8VHW0p69Djj6AXCC1ROERhUMEopzU6AGoBagFwiGCkzgp5wI8wGn4fJADqAHkAHIdOocciPZDLhh/mR+5AHOgpa4VMadD5sAhR5wKPGPl8/mm0dFR/KMFU42anlHAKGAUmFEFjHmdUTnNwYwCc6aAYtOa8zyvhTHxO16x6wpMdRVsOsI2YhzQjONnkoueAzUg50AOoEbUAe58gLXnmj/XjPQl4njIAckRAeGQA1JL1Dk91/vCgxMIh/g6aJIpBj8+P25qx/P4zzIrMTpVi9fmFBvXhrGxsRTPmv+WaMKY1ChgFHjzCkx1BPMNZyp1TM8oMH8VwF+YwVsGmtm8Ztk8vOFKwQHSkBwREP5ixLjzR7lojesUTqLOIQekF416Ly6XefSAaC2czkuOCMhMrajPSI5ZALUgWoMXDlGAl+8ll4hZHeBRI0YhPGIUmAWHKEANKFKgVLFYzJZKpfSePXvC33YB0sAoYBQwCsy2Asa8zrbC5vhGgdlRADuvKd59rWfgPa81zwKzAWBAj5KDnyngmDpwXL2WvBYvfcSpZvQecgBrAMmjUe8hPxdkfRCwReTX4ePm9Rk9xyxqAWoANeJUiJuJcqgB/Th6jVyAGeSIOsBNBcyijyhALeAdflUul1Mcs21tbeatAyKMiUYBo8CsK2DM66xLbE5gFJh5BQ4ePAjjkDxrXCd+STxMBnPhS8nnOitmAX0ONRDHgZ9JyDnkmNEaPDhEAWoAtUTkUUzVk9noDGpA+oioAeQC1IDUiHqNHACvI8pFa8wKh6gDPQH4ifysqRYOEZA+Iuo4oKfj9ZnX33KA/uv85Ix7+AEqwX/qhoaG0pO7pjIKGAWMAmcVmIVgzOssiGoOaRSYbQUcx1GWZblsVLHzNfGSLRuK2FODj0IGdb4Wp89MlddaD77WumgvWtdaB16f1XP0AOEk6lw0R61DXwMetQC1QDiJOh/NZQYRPYnRHDWAfhTgJ3C2OVFrZvZsK/xBRvrg9Bx1FHyIcE2Un1yP70Yzh1/Rlh4bG0tybj6MAkYBo8CcKGDM65zIbE5iFJhZBWBeq9VqCgaWzUj4DxTgDJwjTAA1MEFEEvR0SFvnkAs/nRg3H8fJsaI9vdbzuHm9r+fR2bM9oSdilNdrPZ9YwEkcDw7gduyH9GpFLJIecgE4gXDRiP50OMzEzYIH0AOQA3qOWsdZg4s3vtr8tZgaHh42bxvQBTK5UcAoMKsKGPM6q/KagxsFZkcB27aV53l4qdZV/CfuLFOZj7h5cFgD6Dnq8wHW6sBavdbzaC9a67PI9X6tXOb0PjiB8BKjvNQSZQ4RAC9Rcqn1iBzADCB5GNn28d4laHr9RXrifJzFZ/DjEZ+5x44Ra0OcnUSOg0jU8zgO/Sj0OfSiNbgocEUAKbJ98pOVSmXirStk/hgFjAKXqALz57aMeZ0/z8JciVFg2gr09PSE5hU7r+xdFQwHwPnEMVALJkgt0XvI0UIUSI2I4wLIp4Ks1SPm9Xqq/Fyz6AM4hkTf9yde5gYPoAcgf7OIO06U02u5HjkvagBmL4BpBXhBaE7DnDuIQMgH5LNR9QM/jOEczCr6DJ9zP+yjM25qeVmoAc6p56jPBZlHjKLWWsyFZ1fK4ntLjo2NGfMKUQyMAkaBOVHAmNc5kdmcxCgwswrwS7Uwr0k2F/iVWeHBOQ8jPum51OB0gAfA6RF5FJgBhEceB+lLlBmpJU7Fy0xclHXoIUcUSI0IRHmpEWeqrx8Hx50S7PYwL8AscomSo44D+oDei9Z6L5pHZ1EL4mf5gqONszXWIeVoBX7glstlG7WBUcAoYBSYCwWMeZ0Llc05jAIzrADeNsA7oUmGxQYi3HWTU0gdFzGj86ijiPb1+nxzOXZ0HfgohzrKx9VxHNYK0Adq1eDRByTXo+TRvvDRKHPgAdQAcgA5EPCOKWogrHn3FLkgyqEG9D5qAXg9Ry3QeeTgJUqOWgd4QDi+vDCdzE0ytLwPTMoPCP9MrDGvoVrmk1FgQSiw4C/SmNcF/wjNDVyOCgwODqpqtYrfNhD+f1gMhkRognw6iM6o5nUJAAAQAElEQVSiFsj6WrXwU0UcI9qP4zAT5aO1zOi8nqMPgAOQA5JL1DnkgN7Ta/BAlEMNoCdADei15DCDyOP6OhedkTpuZjqcrJeor9Fz9HVITyJ6kiMCzCnfrzocw69DcAZGAaOAUWC2FTDfcGZbYXN8o8AsK8DGIdx51WOtU2JG76EW6Dxy8BKRA6gFqKcDzEfnJjh2dHqvFq/PIMccoOdSgwOidZRDHwAP6DlqHdFeXF2LAz+O8V1LOe44N/45ykmNiAnEc0GfQy6QdaiRIwpQC4STCF5yieAAqTmyeSWrXC6b/5awGObDKGAUmBsFzDecudHZnMUoMKMKNDY2BpZleWwk8BEem5NJJhakcMijkB4ieog6hEME9B5ycFGAny6wNm5W5/VcZuM46UmUGYnCI8Zx4IG4XhyHWQH6OsBLjVxA495VWhPPaoLQElkjES3kiDrAAeAQa0H6EvU5nZMcEdDnkIOLIvB9y/M8vIUg2jK1UcAoMMsKXK6HN+b1cn3y5r4XvAJsJjylVGiJOA/NkH5T4KRGHkVcD5w+hxoAh6gDXBTSj+OjHGrMI842cB5AzoMciKt1XvoS0QOkjotx/ZDDpxjIMdCSHBE1gHwqTGcmuh5rAPCIAqklgo/LwYWgQAWBj788aMwrxDIwChgF5kQBY17nRGZzEqPAzCrAO13YeS0HQeDrRw60l+HBo5ao58Ih6oibAXduBKF5ljk5ptSIwiGiFqAGpEZEDeg5akA4PSIH0Ack16Pk0kcNoAYklygcagA1gBxADiAXSK3H1/PXNQIHRNfpNfoC8HqOGgCHqEO4uAgOkHnJJQqvR+khAtJDHiL88SnMzCejgFHAKDAnChjzOicym5MYBWZWgWq1CstQ4qNi95XD+IcYC4lgkUtELhBOInjkAqkl6nyUk950YtzaOC7uWNG5aI01Ua5WrfOSS4w7Thynz+t9nZecf64IDb7MgQeidRynzyAXYBaQGlFqieAEcRx6cXyUi9ZYF8LsuYYymE9GgTelgFl8XgoY83pecplho8D8UKBSqbCXCIp8NR4DRnbCGHEdfvBAyEUjmsJNlUtPor4myuk9yRExByAXoNYBXq+Rg4uD3kMeBdaAQwSQA8gFqOOAvvB6HuWkJ1H6EnVe8jDCvfIQcgGX4TNCBMDrEfl0IOviZqWnR+Q6sA414lTADIAZRKXMf0KghYFRwCgwtwqY7zxzq7c5m1FgRhQol8t428AYm1h8sI94/SVpLiYZIv2E0otGzJzlwrWSgwek1iP4KPyz/9qVPoccc4jTgX4MrBPIWtSS14rRGb3G8QFZixzQa8n1KMfQo+Qyh1ogHCI4/ISBXBBybGilRhROos4hrwV9Xp8BD4BDrAXpIwowK7lEcABqaOZVq2Qpy7dtG7eHloFRwChgFJh1BYx5nXWJzQmMAjOvwJIlSwI2DEU2EOFbB2AmosBZwUmUHLUO8ALwkl9IxHrgfNZiXoB1yBGjAA/oPGpA56J5tI9agFnJEeNqcAKZkRpRuGhETwf/VMAf4z9kyKzel1x6iIDwiNE6jpOZaMRsLcjsdPqY1eCTUn4ikfA1zqRGgctYAXPrc6GAMa9zobI5h1FghhXAe17ZMJT5sCU2sB7H8APmI0z4E3KA+xOmCbUO9Hh0Uj9aYx7cdIBZIDobx9WaqTULXiBr9Rp5lAcnkJ5E8MijERwQx4MD0BegFoCTXCI4gG1rqHOYazuuqAGZR4zWOqf39FyfQa4jOqf3ppPX+jpRRIFlK4+/Fo15hcgGRgGjwJwoYMzrnMhsTmIUmFkF1q1bFySTyTKbigIfGb91IDRGYkSYJ0BqPdbiMSM9Puak46E3V8C5BedzTqzR56O13kMu/WhET4f0hYvWwsfF6OxUNXpA3HGiHOYA4ZEDeo1c51DrQA/QOclr8ehrXyOBz4St7KrruhM/QGGtgVHAKGAUmE0FjHmdTXXNsY0Cs6dAkE6n8Re2hvkUMLATZlPMBfuKCQ45z4W1RHACcAKdk3y6UY6BqK9BDQiHHJB6OlHmEQGsQRRILTHKo0ZPR5TT67gcnCB6HPDCIQdQS+TN1lB/cDpe77/+ttFoX59BD3Uc0KuF6LzMgUeOCCAXoBaA03PUDD9QQSWTyVSlZ6JR4BJRwNzGPFbAmNd5/HDMpRkFplAg4N2ugmVZQ0qpApuI0BjJPGrJEVELUOsQPi7qc9PJ9WNE59ETDnnUZKMHXgc4AfhoDk6AHnJEADmAHIjmqM8FrNMh8zonOXqS67EWLzN6HzkgPUTUAHIBagE4PUctAK/nqOMgMxIxgxwxCvAAeH6GAX/9lROJhDGvEMXAKGAUmBMFjHmdE5nNSYwCb0KB+KU+77yOsHHoZQM7etZIhAYWOZYgRiF8NGIOnCCuBncuyHrE6GwcF52ZqsZ6ADN6RA4IH831GjOAcMgB1AByAWoBOMkRa9XCIwowH4K3XqMcavQQAeSAnqMGoly01meiPakRAcxGAR4QXnKJOg8uBAUexxKb14r0TTQKGAWMArOtgDGvs62wOb5RYHYUwGvMY2wa+m3bHmUTG/Au2IR5ZUMR5sLhEoSLxrhelEM9Xcjxo/PghdPzWhxmAOkjSi1RuLhauGiUNXqUXGZRC4SLRvTBAZJLBAdMqikIn4nOIdeBNQA4RB1RDjUQNzMVH+3p688zDxSpKvlU4FcB8JcHcWgDo8C8U8Bc0KWngDGvl94zNXd0GSgAs8qoOI4zyuYVbxtg3zFujjgJTRIipECMQkxtlI/WmAOi/IXU+rUgF9Q61lR99Gqtmw4v6xEBWYMckBoxWoOLQ3QuWmNNHAdeR9xMHKevmW5+Ic8y7tzgQijyqn51LJlM4le2hZT5ZBQwChgFZlsBY15nW2FzfKPAhAIzn5w1Ddj1wl/8njCtcSYFZ69lcmr1wAO11sXxmAfienGczCIK4uZqcVgT7U3FSQ8RkLXIAdQSkQuEkyh8XNRnXs9p4vlgzev86z90TIerNRPH4zw6pppBD5B5PRdOj+hj57XqVQu5XM6YVwhiYBQwCsyJAsa8zonM5iRGgdlRIJPJ4C0D+Wq1OvGrinSDUSvH1ei9qNmN1jKLdQLhakWZk4g5yfUY5eNqcICskxwRAI8IIJ8KmJkO5BiYRa5H5AB4AWoAtcTJOd7pAWYcMiMRLHIdUU5qRACzEiXXa3AAOAA5gFwHOCDuuUe5cF0QkEUqSCaSJb/ij65Zswa/+SJsmU9GgVlTwBzYKHBWAetsNMEoYBRYgAqwecWvyhr2PK+qmw/cCmoAOSA5og6/xj/pqs/ouX4s5NMB1sfNRflz1ThGdCaOkxmJMoMaQA0gB5ADeq7XwiMC6OkAB4DT4+R8fOcVMwLpo0auI8pFa8xGOb3Wc8xOhenMYgYYP054L0EqmSzYtj3GvPkLWyyC+TAKGAXmRgFjXudGZ3OWS0uBeXM3/HJtf7VaHWRDUWEQjCiAXEccJ33cjOQS4zjpTXUsmZGIWUDqix3j7iuOi16nPqPn+lwcH+WitayPahSdkxoRwDqJyAVyHOlJFF7mzhWxTtYgl3nhUCulfPzwhLeuIMecgVHAKGAUmAsFjHmdC5XNOYwCs6SA67rdbF57+PB432toXmEsdJNRK59qDj0AawHkM43occ9Vy/n5Xie9dxS8zkWPgz6gz6AGoly0xsx0ELcuyvFF88f4+1vlGqMzOFeU02usA3RO1ugcZgD0AL2HWu/F1eBqrcFaP/BxL342m+1raGgwbxmAWAbnoYAZNQq8OQWMeX1z+pnVRoGLqsCSJUvwtoFBx3FKljX+f2cYj+kCF49ZRAC5DuFgWHQ+LpdZvRfHST/ai6ujnKydKmINgBmJyAXgBDpXK8es3kMN6JzktWI4f/ZXZWEGNYAcQC5ALQAnOSJqALkgWoMHByCPQ60eeCBujXBh3w/wg5LHO/+nm5qa8LYB0AZGAaOAUWBOFBj/r92cnMqcxCgw/xS4BK6okkqlRhKJxJCYC4lxhhP3K/3pRqwBZB45EFfrfLSPHiA8ImoAOaDnqGtB5hABzCEKpJYIXnJEAXgANSKg57VqmUGMAmsA8IgA8iAI3yeKHUtQYQSPAhFArgMcoHPRHH2B9KRGBIcI6LleR3n0AOERBeABz/Mq/HV3oKWlBT9ASdtEo4BRwCgw6woY8zrrEpsTGAVmTwGlVJBOp4dd1+1hM4HdsAlTBIMRNbDRGjPTgdyBPqtzcblw5xNxfH0+WktP5/Ucfakl6hxyHfoM+Fq18IgAZgXRGnwcx9YVrRDoAygkSq7X4ADhEKeCPiu5zEstMcpLfa6I9Xwv+O0Wef76O8y7r6PjnPl8GSpgbtkocFEUMOb1oshuTmoUmDkFGhoa+nkH7KSY11oGNcrjCsSoRHvC14r62loztfjzWYtZHXJMcHG5cIj6DGoBeAB1rYgeEO0Lp/OSSw8xHmz5sP3KC9DnEP6gIREcEK3jOMwA6AmiNfg4DryOcz37uGMoZZUdx+lj89q5fPnyAmYMjAJGAaPAXClgzOtcKW3OM7sKXMZHb25u7mEjcZgNic8IDZFuSCSHRHpfeHB6D3UUMitzUmNOOORTAWsE+hw4qeOOhb5A5t5sxPGme4y4a6q1Vo471RqZiTvGVOtkPm5G5/Rc1iDivDqEqzVfi8cxLNvCP0xwOpPJjObzeezCYtzAKGAUMArMiQLGvM6JzOYkRoHZUyCVSvXxrutBy7L6GFWcCcZEBwwHIFzcjPRmI+rnnur4teZwvYKp1qOHOUQdUS5aY1Y4ieCimKoXndXr6ayLmwEHyLH0HBxqAPl0ILPReK61Mn92LlCkBtm47iqVSkPr1q0Lv+YwY7BwFTBXbhRYSAoY87qQnpa5VqNAjAJsKPJMn+Ld10McS1xP2n1lLvwAD3MIIAcklwjuzQAnilsPHjhXL24mjoseJzojNSKAeURBtAYvnEThUAPRGpwAPYBfRkeYAPooJCIXCKdH5ALMSY4YrcHFodazjFuPWUA/jtQS0UPOPxiFX1d8HM+y1FBLS8vhYrGI3zTgM2c+jAJGAaPAnClgzOucSW1OND0FzNT5KrBkyZIyG4tu3gl7kdeOstHAR/iXtzgJDQcMCIBagPp8gbVYw+eZ+ECtY6IRSTAToSZK6UmUBuoo0AOHKJiqnk5PZiTiuMgF0Rq8cHpEDqAPSI5IZ39V1ng+/lmfQS5AV3LEaC0ceAG4KOR56Tzm9Vpynddz6U9E36/w19vAihUrTrW2tpbZsAeYNzAKGAWMAnOlgDGvc6W0OY9RYJYUYPNQTSaTPY2NjU/yKXrYsFQZE+bV87wwh/ngfvghfXBvBuHBzn4613EwNhMzOEb0WKgB9M4HF7JmusePO3aUi9Y4dhwHXofMyHNE1PuSy5xE4eOiHIO/nsIfeLAGwCx61er4uwPYqRa9wO9vb2/v3rRpk3m/K0SaTzDXYhS4DBQw5vUyeMjmFi99Kx+NWQAAEABJREFUBXK5XL6+vn53pVI5zUajAMOBu+Y8NK5iYMEB6Aswg1wi8jjofckRBXFrdA5zei15LR796LWCA+LW6FytdVirQ1+j89Fcn5vq2DIXP8N7r0EQGkM5vsxLHb9u8pqpZvTjIQdwbEQAeRykJ8eWGrM6h9xxnFLCTQ6yee1dt26dMa8QxcAoYBSYUwWMeZ1TuS+rk5mbnUMF+vv7S2xcj/Mpj/NLuiMcQ5OECCMiEDMCXgDuQiHHQDzXMWrN1OKnOl7cmjgOx6jFo3cuyNpolHVRHjUgfT3yA+GP2kY0ug61QI6DWnLEaA0OwPNGnC7kOFinQ3hEAL1UKjXCPyh119XV9TFn3u/KIpgPo4BRYG4VMOZ1bvU2ZzMKzIoCd955Z/Xw4cPD6XT6EL/sO+lf28IJxcTAfCAXDrXkEtE/F/RZyRGnAo45VR+96Ey0xgwQx+vc+eQyKxHHFwgXjbX64DErQC1g2xqaV9ToS4zmcXUtDryO8z2mvlZyfE0AUkvkryvCDn4ykRhYvKT9VFNTE/6RAmNeIfqswBzUKGAUqKWAMa+1lDG8UWDhKeA1NDQcZJOBX50Vvl1AjAduRXIYE4Fw0Yh+lIvW+jH1PDonNWYAqfUoPKIAfcklggOklqhzcTk4IDovnB6RCzCPfDpRZjAPSC3xXBz6gD6PGqjF1XpOMi8RxzgfYB2ODcg6cJwHbiJxZvnS5Sf462z8TbBoGBgFjAJGgTlUwJjXORR7oZ7KXPfCUGDPnj3BkiVLXmOD0cs7ZAEj3CnjmthohDcBMyI8cgFmJEeMq8HFAfNAXK8WF17M2U9TzUR7Z5eEO5h6D7zUyAHUepQcvEC4aJQ+YrQnNXrngswiAtH5KBetMa9zyAXo1QKeB1CrH8fLcfWIOf3rxXXdqm07x5etWYNfy6aPmtwoYBQwCsyZAsa8zpnU5kRGgdlV4LOf/WzAZzhpWdYJNhmDnIfmVTcfMDSoEWFMAOQAckFcDU6AOcn1CH4qYFbv6zWuV+/VyvU155rRZyWXWGvt+fJx1y3cpHP5AenHlhnhojX4OA68INqfdL4gmLT7Lj2JcgyJ4AGpcWypkePrpqGxcT/vvL7cUld3DJzBtBQwQ0YBo8AMK2DM6wwLag5nFLhYCvDuamDbdj6ZTB5NJBIwsaF5gemACdEhBkWi3kMOHlEHOAF4yS/ViOd4Ifc2nXXRmWiN88Zx4HXM1nPAceX8iAw+bVDNpDMv19XXH1y0aFGBOfNhFDAKGAUuigLGvF4U2S/SSc1pL3kFNm/eXM1ms/t453UX32wejoMRmlgYEuTMT+wAggPAS0Q+HejzOKaOWutlRvpSI4JDFMTVtTidl1wijqfnqAXCRyP64ALi//EOJn8mP4wE5izO5sKHMRifO5tjKzzgaaz1OeKYE8fGDCNax83U4sBPB/qzOtc8ZnFNiDLLdZWU6k6lEs+3LV6M97uav6jFopgPo4BR4OIoYMzrxdHdnNUoMCsK8O6rv3bt2lcty3qKd1xPs/lg3xRQxIiE5pX7IY8ewLMTNXIAPID8XMANnWtmLvu1rkfn9Tx6bTCbLB5JDGA+GeCiptQP/Ik5ySfNcB/Hj54PtY64mTgOzwRATyC1xDheehJlRqLwuCaN4zQouI671yLr5W0bN55B/3KEuWejgFFgfihgzOv8eA7mKowCM6bAunXrutlt7EskEgd4B9bjPHzvqxiTSqUSmlScEL2pgBngXDPRPtYAUX66tVyrPh93PHACffZCcxxL1iLXofPRHHM6J7UeJdfnJJcYnQF/vpzMx2mI48VBZm3bJv7Bh/A1guOA5xg4jpNva219hX/gOf43f/M3eebMh1HAKGAUuGgKWBftzObEb0IBs9QoMKUClUwmczqbzb7ERqXMkxyCCQMLQ8JEuPuq58IhghegBlAjRlGLj87NRM33En7MxLHOdQwWqOa5wgZ/wjE48CjvywbxiOvr3FT66XPnOpccBxHAvETkUUhPot4HV61WcXrA513k4cVLF72wePHioc997nPmLQNQxcAoYBS4aAoY83rRpDcnNgrMjgJKqaCpqamLd8ueZxMywnW4+8r5xI4rct5FC2vkAt3ASI6enqMGwElErgN3hhpxKmBGgDk9Rx0HzER5cALpSY0Y5VCDF6AGUCMC7EUnmVJwAswBqBEB5AKpEQHwiICeo66F6Fy0rrXufPjo88PXBMBfM+HXBo7FedmyVHdzW/PL/HU1iutY8DA3YBQwCixoBYx5XdCPz1y8USBegeuvv36Qd8728cvAx9mgFGFCOIZmjM1IaExgUnQ+mqMWyFqpEaNctI5eGdZEgZkoF62jM6iBc82hjzkAORCX6xxmokBfoPfASa3nwiGCB5ADeo4amA4XnYHWUQ7HimKqGfQAfQ2+JgD+ukEr/HrhH4KGspncobaGtiPPP/98MWyYT0YBo4BR4CIqYMzrRRSfiMzZjQKzogAbVM913f7m5ubH2Jz0spH1OYZmBBHmR6DXkiMC+gzqOMTNgIvOyo3G8cJNNYOezCGiBiTXY1wendVn4noBBaAnEDcv3MQQJzqHXMCtCf3Ph5vuOhwTugPIp4vo8aXGe1/ZyHqWbZ9cu3r1c98nKpq3DEAdA6OAUeBiK2DM68V+Aub8RoFZUmDRokXDS5cu/Qof/hU2MsMwNQAbkkkmClwUmAHH68JZ5EC0juP0Gckl6vPCRaM+w9cenh8zOo+6FrAGqNWvxcsaiTKH8wJSR/vg0RegBlAjAnFrpsPpMzie77OlDoJw59z3/QltcA5BdI3wetRndJ5/6EGLyuUyIVeWdcb3vWdXr169k77//Xn4Xtfwcs0no4BR4DJTwJjXy+yBm9u9fBS45pprSuvWrdufy+Ve4V3YTjYpAQyPbkxRx4FnJwxSXB9cdAY1ID3kOmrx+sz55rNxTLkGdob8EbwBF3LOuDVRDl+Zcm6JmBGMc/7Ecxmvg4kac+AkIq8FzOiIzp39GvFzmczR5qamXStXrjzJu66Tt6JxwQZGAaOAUeAiKGDM6wyJbg5jFJiHCvh1dXVDbW1tL7J5PcQGpQRTwnGS4YGJiePAA+gJUAOoJUqOGpAaMQ4yo/egndTIBcJNJ8atieNwLJ1HDk5HHKf39XvQc5kRDhEALzHu2FEOswDW1cK5+liHGQHqKGqd17KswPP9QjqX3dexvGMf/xCEX49lzCsEMzAKGAUuugLGvF70R2AuwCgwOwrwy74Bo7pixYpXbNvex3n41gExMLqpQS48YrSuxcXx+lo9x+xcAqpGzxfHRWek9s++PC/1m4lT6TDVNUXXRetzXZMcW6L88CLr9OMhl77jOIGlVH/STe7esOWqQ/y14+EYswhzaKOAUcAoMG0FjHmdtlRm0CiwMBVYu3bt0Ww2+xrvwnbCoAh0AwNOr6vVKgHgcNfSRxSgB6CPqENm9Ig+ZtkIveGleOmhjxzAWkSB3hMuLmIOiOsJh2MDqKNR55ADcjyZBSdATwd4vdZz9KLHQC1AH4iuAQeARxTIOkRwepQcPDSHMcUz5R9kcJhw9x0c5ninNeQwC3Dht7S2nkokkwduv+66Lq7Nh1HAKGAUmDcKGPMafRSmNgpcegp4ixYteiGRSHybb62PDQu/IuxPMpDMhzUiALODCGPD82EPpkYHegKdr5XjeNLTc+GiMW4mjouuQ43rQqwFHAdAPxrBCaQXrYVHBKSPGK2nw2ENgNmpEL0vvdZzOYZweIY4PoAcPAyrGFnhzj53r1KpDLa2NH972ZIlh3jNxL9WwLn5MAoYBYwCF10BY14v+iMwF2AUmF0F2JAE9fX1R1Op1PcZT7JRGWXzgo9wd5XriX99C7kYH0QemughB8DrACfQ+dnOcc4LOQfUjq6L5YJgkmmPm4keZ7r1hRxL7ldirXPF9cHhnDCseMYA1oNDDzUiA281GcikM0/XNdQ90tHRcRpfP3Qef8yoUcAoYBSYbQWMeZ1thc3xjQLzQIHNmzcPJpPJXQ0NDV9jM3KcjUv4l7c00xKaVNQA9yeMGxua8CVmRPCIOsAJhEeNPC6CA+JkiePBCeSYqLEesRb02ehMrbXCj0cKNUAOxB1DeP1cei5rdE7WSC9ag5d5RAF4QRwnvbiIeZwH5hU5ZhDxrBFRo8+xzDOnlnZ0fCftpvfccccdw+ANjAJGAaPAfFLgEjav80lmcy1GgYurABtW/61vfWtXe3v7d9Lp9HNc98O0yFWxaQkNKswM3heJCC4KrBFIT2pEnZMcUe+hrgVcj96b7jp9jeTRYwmvR8wAUS6safLOa8jxbizmAakRozW4OMgc7guIzoADwEtELohyqAUyM92IZwxgng3r+O91VWrEdRP7b7r11h+sWrVqmL9OzO92xUMzMAoYBeaVAsa8zqvHYS7GKDCrClQGBwe7lixZ8k98lsNset5gTGBkAO5N7MSihskBB6BGFKAGpEbUa+QC9ATCTRX5OsPdz6lmztXD+eJmpjo2enziMOBT3PoL4XAtANbKcVEDQTD5fcgBG2Ud4zNB+EOG8DgG7w/zpQYhZEb6iMLhGQLg2JSOL+XPMK7g0Mtmsid51/UZ2/f33HTTTUVumw+jgFHAKDDvFDDmdd49EnNBRoHZUYANS1AoFEptbW0v4fe+2rY9DMNSqVTC976KyYGRAaTWI3IAfQC5QGo9Sq7PgAPAIc42oOaFnAO/Kgvr9OuczrHiZuI4HBfAOQD/7L+ehVyH7/uTDCt64BABP2adz2vQA3BuADl21dGTGhy+Bs7+i1rFZCq1Z/WKFU/fxMYVXy+YMzAKGAWMAvNNgYVgXuebZuZ6jAILVoEPfOADfkNDw5lcLvdoIpF4lm9khM1MAFMDcM4UhWYJOQCDgxgH9IC4ns5FZ1AD+ozk4AXgJJ/JiOMCOKZE5ABqIGADGEZtB1TqaMS6WoCgei9ay7H0GXACndfz6fQxj7la50SPwT49GMtkss/XZbOPrV27Fr8T2PyDBBDNwChgFJiXChjzOi8fi7koo8DsKIDdtPXr15c2bNjwvXQ6/XXefT3CZ2Kf5odvE2AjM/HyM3KBmCCJwksED0gdF9EXoC/5xYzR69BrdnShFri+STybWnACvSecRNZ24hjg4uooN9XxptN740wQ/jCinx8zGqpuwj3V0tLy1ZXr1z+yY8eOXlyTgVHAKGAUmK8KGPM6X5+MuS6jwCwqwAbluOu6T9bX1z+VSqU8NrH4FUmh0RJTg5eTAalhfpAj6gAniOOFkxlEcIgC1Dpq8dEZvZYcayVHrFX72ntMZQaSY00cojNSx83GcfqxkeuQeeGk1qOcT6LeQ461iHGQ58g/vIR/MQs15rgOHMcZa2xoeCbput/7yPveh39Ny+y6QkwDo4BRYN4qMKfmdd6qYC7MKHCZKQDTwsb1IBsX/OqsA2xmCmKK5O0D+Is8PDdpRxaGB3MCXlfT8GIWkNm4iD6AHqJAf14YF38AABAASURBVBzCnSv6xDuMDDgvyREDRcwSIQfCmjmcA3nI8QQiDG0Yua51vrhrnc5sdB3WgAOQA8gFqAXgJJ8c+WoDj5+Bx7urVQZHvlP/LDzujefEd0Tk8a5xqVTieVaJP8gPyiqgro3rN353xYqNp1kT8w8SsAjmwyhgFJjfChjzOr+fj7k6o8CsKfC2t71tiA3srrq6uofZpB5ng1SGGeVIwGSTFISGR+dkRqLem4tchAnPxdYsjHh/qp6jBmI5NnToAXwwrPeRnwVTk+45WmN+phGnpXBEwaTrGT+3H+F83BRzPvm8swzwk8PdM3AHaAfh7qvveVXecT/e3t7+raamRU8sW9bSz18HwfiU+WwUMAoYBeavAsa8zt9nY67MKDCrCrBR8dra2rrXr1//T+l0+ineae1io+TBFOHEnueFu66oAe6RDnA60IvWwk0V9R7yKPRj4rr0Gvk4N27KUNfC+BxbubPmFOfBbJQHNx3ErRMuGuV4OCcgtR6jPGpAZvw3/FYBn00q3w94Bhc4LYSggOvxdcTPDDNnZ/ne+bljzleWOpNMJp/avHnzv5RKI0duvvnmAhoGRgGjgFFgvitwYeZ1vt+VuT6jgFFgWgpcc801hR07duzr6Oj4FzYyL7LhGcNCGBy8fQC/Rsvnl5qj4DkCdB41IBxyQGrEaK1z6M0m5FzTPcf5zkO38zk2jg9gjcRojlqHPsc+lJ0pb5RyEvAzkjnM8MMJe7z5SuMIyK9WyWOcnStl0pkXW1tbv3n77bc//YEPfKCC6zcwChgFjAILQQFjXhfCUzLXaBSYJQXYpLL7oTLvwH7LcZx/4x3YIzA3eF8kTsl9wg4sDJEAfXAAckB6iKgB5IJz1TIXjVh3vsAxprMG94c5fV448LUgM+e7Tj+enuvH0XN9Bnm0h9pn44qIfoDdVo93WDkKp7gfsLHFW3wxgx9IuBfwLvvpZDr9b9u2bdu5aNGiMX7O+DrArRkYBYwCRoF5r4Axr/P+EZkLNArMrgIwLtiBXbly5TPZbPZ7bHB6mWNfFBAMD86OyKYnrCUKF1frnMwhCqJ98NPh4mawli+MPyZfL/ipED2W3Gc06seQns5F86lmoufU155PT5/F+fjm+ePs/cOGBoqw4xqdU6QCS6lyx5Klzyzv6NjFxrWPnzVWhIcxn4wCRgGjwAJQgIx5XQhPyVyjUWCWFYCBYQN7IJfL/Ssb2K9z3c07qxUGwQABMFqIUeg8cmCqGfSmMxM3h3VxYKdNcTxkE17PwUmNCEQ5vUYeBdYAUV6uGzxyHVEONYAZRIHPu6ev57ybih3UGPBNE3ZWZVZiuF6OwTuveI78Q4nHO669TY1NO3mn/avLli177dprrzVvF8BDNDAKGAUWlALGvC6ox2Uu1igwewo0NjYOtLe3P7t27dq/SiaTL/OZRs6angkD67MRet0gjZuqKBdXC4eoA8fS6wvNA95mDGLMHY4nvJ4LN93IWlDs7Nlz4tiAzCAHpK4VMQPo/fH6jdrKzHg/OPtMAgrYpPoheM1ERO6HM+N9n3jXdSyRSLy2ZcuWv1y9evX3HnjggU7cl4FRwChgFFhoChjzutCemLleo8AsKnDTTTcNtLS0PLtx48Zv8g7scd6pw85c4LNpjQJmKspFa8wAwiPXAV6vo/m5+hPzbNokj1tzLi6uj+NFedQAegByADmAXPDG2idwgD6DWgA+LhdO4sQc3zc/GvI9NrEehdH3/NC0hjOc88Mjx7L9hvr6zo6lS5+65557vnP33Xfj7QL+LH4pmUMbBYwCRoFzKnChA8a8XqhyZp1R4BJUQCkVDA4Ojra2tn6FTez/SafT3+PbHGLThI8J88XFG/LQLJ3diZR+lJNaIuYkR4xC+lH+DfXZ84LHGh0+Gzy9frM56zHp3qM1jh/H4Tp8dppA3Izw6MVB78vx8XYJYPI8Tbo+7vmO4xzJZDJf27Zt25cXLVrUz+vZ6vJn82EUMAoYBRagAsa8LsCHZi7ZKDCbCtxxxx3e1q1bO3O5HHZf/5YN7A88j7fw2BPhvDBR1er4P8TExmhilw891LWAdehJRD5j0Exh9JhnLztq6CI171yeNcD6etwTIJyeCxe9H5mJ8jIvEX1AakSsBSRHFICXeYl8yURKEf7GVZUfkbJsIuKaCZaEnw15juOeqa9v/HpHR8dXr7766v1KqSqDJ8j8MQoYBYwCC1IBY14X5GMzF20UmD0FYGwY1be97W1H2tvbH2loaPhmMpk8wFzB87xAjCvnE79GSwzWhUaYMeCC17OLi1sLleJ4cHqvVo656WDytY+/bB9dJ+eQKH3/7M7wG3l/ksH22Y1izaTIizw2rVUcg3M4UvwTsD7XXFYtSw02NTU91dGx5FvXXnvtS/w8R5k3H0YBo4BRYGYVmOOjGfM6x4Kb0xkFFpIC995778n6+vqdeBuB4zj72biO+r4f2LZNnIeAocI9wcz6bLAE4AHUiFHU4qNzc1Hr16LnOLdeIweivF77bBxRR+GzNlEONXaGEdEXoAakRpRajzCrFd4Fx7PgHy6o6nmEnOcrvAHb67ruC1ddtePvNm/e/OKOHTsG8ZwMjAJGAaPAQlfAmNeF/gTN9RsFZlEBNkSV+++/fz+b19/K5XL/J5vN7mYTWy2Xy8Q9siwrjDBUZ03TxG4hGyh+2Xp891ByRMwiAlHDG60xMx3gLyWdnQvPGZfr543rC3euuVp9nUcOyDERUQN6LvV0OZmfiGyUWWHC+16x44rnwWY2YPS7idR3b775pl8dGxv5l9tuu61rFr9MzKGNAkYBo8CcKmDN6dnMyYwCRoEFpwCbVG9gYGB0+fLl32UD+xjv5h2HyYRZhYlChJnFjaGGEQOQA3peq47OYA6oxaOnA+ZNryXX1+s5+lJLBAfoteQSpa/X4ACdQy5AD0CNGIXOIwdqzUgPESiUiuH7XZXDO+GBT8OjozCy+ZbWlqev3Hbl13nXfM/hw4cL/AyxSYtHZGAUMAoYBaZQYGG0jHldGM/JXKVR4KIq8MEPftBbv3798YaGhq/y7uvfZjKZZ3mXb4yNq88Id1vZIIVRjBfMFYBaInIAtQ7hJOq96eS1dl714+k5jolaBzgAHCIguURwQFwNLg4yr/fACYRHLbkeozxqmHWAt73JCwKq+j5HDkHQ39jc/J3FSxZ/Zce2rY/fd999I5/73OfMr8S6qP/vMSc3ChgFZloBY15nWlFzPKPAJaoA77wWHnzwwWeWLVv2N21tbX+fSqUO8q2OsdEKOFJoqthExUWemdRHHQesFV4iuHOCdx1rzeA40tNz4STqPeRvFjhu9BjggCgfrWVGIvrRHOY1sBRVPI9K5QqVKpVqoKzTHSuXf+O6q6/eee211x7nHyjCZ4PnY2AUMAoYBS4VBYx5vVSepLkPo8AcKMBmqPTWt75135o1a/6+o6PjG47jHOPT4rcQ+MViMfztA3hLAYwWANMFIBegnmn4fjBp11c/vs+GWq9r5XFzcVyt9cJjDcC61LwmmZWIeR3gUUsUTSUGfE94j2u5UqVKtUqlcony+VGvf7B/ePere7see/nl/MMPP4zfm4XLMDAKGAUuPwUu6Ts25vWSfrzm5owCs6JAtbGx8RTvwP7BihUrvpDNZr/BJuuMZVnsqfxwh9Xj3UCYL0QAOc+EPeQ6hEcE9N5082CKndfpHyN4w/UF/JI8IMdADqDWI3JAeKiOejrAGkCfFc0koi8AB+OK2rJtUozRsTwdOHQo/dhjP9j2gx88+ulnH3vi/jVbt7bjOgyMAkYBo8ClpoAxr5faEzX3YxSYZQWUUsG6devKfJpONrHfYXwpl8v9A/M9bMDYV/nhjiPMFdfk8y4hcgC1Dj5GOKtzFyuPu74LuZY33hPF3iPOB0w+h88G2uN5bzz649EPI3rj8LiGiR0dHabOztN0/MRJ6hsaserbFmWqdvq6A6fOfOA/f/6/vfvrjz++cufOnQ6uycAoYBQwClwqChjzeqk8SXMfRoE5VICNanDttddW7r777lO8+/pke3v7P9XX13/Vtu293BtmU+bDXIkx45rNmB9COEThkU8XcbfJG6STaP1YaETrKId+HAf+fIF7mrwG9/36ru54j8gPiDz+5LG5B4d1MKnEu8j88wF51TL5fpUo8ChgeF6V5z0K/4IW72yP5kep89QJOnH8GHV299BI2aN0a4cV5FrbBqrODftOdb3nt/7XH773m888s/3PvvJvLXwOY2LxkA2MAgtMAXO5b1TAmNc3amIYo4BR4DwUuO222wa2b9/+7I033vhH2Wz279nAvsLLB9mMhX/LnU0TmzCfPDZcyHXwTNiTqPdmMufrCT/ijolGHC9c3LVNZw3WYy1iEMDAamC37Z81rjCvMKQ+G1Sfd1T9AIYVelUo4Jo/Ef8kEOpX9QLCX9AazRfodGcXHT16jDq7umhoJE9Fz6KilSY2r6qUyLX2lao37j186Mde2bfvo99/7F9v//xv/s6q5557LoNrNzAKGAWMAgtZAWNeF/LTM9duFJhTBWqfbP369cNsYJ+57rrrfoN3Yf8wnU4/y9Nly7LCf/EJvwfWY/PKHJVKJUKNX7Hla7uO6IMDhA9Ckzdu+pADeu/12ifJ4/rggLgZnUdfh/SEi9bgwdUC+rgvADnuP7z3ciW8XqXGvwWD41tFm/XyqFAoErQjpahS9ajI8z5Z5CubjWqRDh/vpF17D1JX7yCNFCpUrvCObKlIw0MDhLcUpFJZlczk6goVf+sjj/7g555/7sX/7+SxYw8VCt768CTmk1HAKGAUWMAKjH/nXMA3YC7dKGAUmD8KXHPNNdWlS5c+0tHR8edsYr+Zz+fxz8l6ruuS4zhszHhXMXK5SqkJBgYPgBmE4QOQCxfNX6+DSTu44AX6WnBBdBeUDfQ4/8ZjBOwo0RPE1eBqAevQww3iLgHUAPHOKztY8jlWKtUw8qXwDiuRZSeo6ltUZrmq5JCVyFLBU3TkZDe9vO8w7Tt8ikZLipzGpZRt6aBsXQM5QYVGTx2kvgO7aOj4fvKHB6nOTVMqUcdm9/SKbz7y2AP/8fOf/5EvfPH3Nn3pS19K4ZoMjAJGgTlUwJxqxhQw5nXGpDQHMgoYBZRSwV133XWGzeujDQ0NX2pubv4T3oV9npXp5R3VKkwb4LNLgzFljiqVSmhqUaPHs+EHcgHmAdSIUQR8PHDo6wAHTOYC9oxvhD4nuUSsRw4gF0Rr4RGlh5sZrwN++Z/3T5XiDVUVXoPPu6p+1R+v2cR6XkBVRrnikxdYVGEDyxurNDxWodPdQ3Sya4C6+/M0VrHJqWsjlW0lO9dCdqaBlJMgr1yi4ugwFUeGqDA4SKP9Q3xslxJ1Temi464+2HXmnj/4kz/95DP799/w8L/+azOuzcAoYBQwCiw0BYx5XWhPzFyvUeDNKzCrR1BKVW+44YZT69ev/97tt9/+x2xg/yqRSDxIWDjpAAAQAElEQVTC/DE2dBUGe02fdxrHAQPreR7vOHoTHMyegOcn+Jr5m9hNlWPifNE8yun1+GxQ89owC4zP+YSX83GfFLD8DOmxGGRbNt+/HxrXgCyOxFBUKPk0MFxg4zpIx0/3Uf9ohXwrQ0k2rsmGxeS5OfJSDUS5VqKGRWQ1LiK3oYWcNPO+opHBESqVKuQ2NZPdtigzlkyv7xwc+8CLe/a991++9a0tX/3qV817YPlxmA+jgFFgYSlgzOvCel7mao0CC0IBNqrBVVddlb/yyitfuf/++7/ERvb/son9Fhu2E2zmRrlftSyLLdzk2+EemziPYGiRA7wm3KVEjNbgAJ93LRHPFz7v2MoaPde5eD44e01+aF5hSjEHSK5H5B7vsuK+wlwz6ziXrXiXtVplg+uTbTtkMYrlKg0M5anrzCCdZON6pm+UPEpSqr6dcs1LyE43UtlzyHPqKGhYQqp9Dbkdmyi7fANlFq+gZH0LHydBY2NjlA+IgsZmlVq6PMlmd/lrR48/+PKr++75+uPPbPzRn/3Zxt27dyc+97nPmf8eTP5yNJVRoIYChr7YCphvVhf7CZjzGwUucQVaW1tHV69e/fjGjRt/f9OmTb/GJvY7fMud5XK5ircMwMxxPfGBWjd5MIQCGD3J9RjU2HnFsfS5aB5o72nVc5kDB0iNiDrQzhfwMQD0AOQCvSZFxKY9NOa4P/wGAcwR/2EtqFLxiCUJd0qrbHS7u3vpxMnT1Hmmm4ZHC2xsLQqsJFluJoSvXCLfJkUuKTtNlKinIMWGNkhSoaLId1PU0LGMrGwdjQ4O0eCZHqqUPGpbskyRm1ly7GTnR7/53e/+cmBZHz9dKGz89Kc/zQfhizEfRgGjgFFgnitgzOs8f0Dm8owCUymwEHpKqWDz5s1jruseraur+3Yul/tCY2Pjn2az2eeYG2GDGcC8VbHzyDuSMHQ6YAABcIgAch1+zM6rr+2qyiw4QK/jcp2LzqMG9BnJEfFMEHUI51MQ/s8PeHfZr/Iuc4V3bqtUrpTIdWwKfI96erpp7969dPzYcert7aXh4WEaHR3lmSrP+ryeeI7IL1fIYpNLhQIFo3lShRIlAz5GmXu8I0upLFktzaRyGQqKJfLP9JJ3+gz5w3mqz9a7yWx9R3+hdPs3v/eDH/vPv/QrP/1f//vv3P6Nb3yjDddqYBQwChgF5rMCxrzO56djrs0ocIkowAbWv/nmmwv33HNP55YtW55ra2v7Rzawf81G9huJROI1vs2C7/uBrxlOPQ94dxM1oOeogYB3QgOeAVADyAWoAakRpUYEhEMOoBagBlBHo3A6jxxAD0AOsFEfN5/82fOqVKmyeQ18Lwj84VQqsZ+C4HB/X9/I0SNHQhNbyI9SpVyicqlEXrVMpcIYjbGRzedHqJTPkz+Wp8rwEJUG+qkyOEDV0RGqDo+Q8omcTI6CXD0lWloplcmS4/nkcS/fP0TFQkmVA5Uqk902XKxsPnK6520/eOGlD//ZV752287nnmvl52E+jAKXgwLmHheoAtYCvW5z2UYBo8ACVIBNbPgvc73vfe/btX379q+sXr36/9bX1z/MBvZJ7h0NgmDY8zyfEe4ySvTZ1OJ2uR/yqPXc551Xn2eAybwfzk/F6T09l2OBEwiHGIU+E+2hrvDOcqVSYX8ahOB7w33mLcs67rjuo5lM5u+TSecbvl95bXhooFrIjwSVcpECNriBV+ZYpjKb1rHhfhobGaRKqchchbxymapsaqsjA1ToP0PlkX6ioEJWIkmBm6ZEQxtlWhdTprmNEukM7+BWaHBggMbGCqR4JtnU4g7byY5jffl37Dl8+v1//Tdfv+2v//rfFj333HMuNDcwChgFjALzTQFjXufbEzHXc3kqcJndNRvV6tVXX336gQce+Lf29vb/wvl/5J3YP7cs69VqtTrCZq/KCNjghe8RReQ1oenjfshBMvA8FxpUGEPJJep9cKh1CCcRPeQAcgC5DuFgVsHjesCh5uvHZYXXiRp9EIiYw7+OFSgVlD3ec/XLo5ZDB9rbW/7+/rff90vvefDBX7/91uv/cPPGDd9IJRzeVq34XrnA5nSM+BOjROxeSZXyZFVLxEaXki3NlGpupmRdliybt1tHuolUgapUolKFTW3FIV/xrmvrUqpft4Ga12/k+UbyuAfz6yZT1LJiDTWs22oVci2tR/tG3/XEMy/+4mB+4B179x5r3blzp8P3ocj8MQoYBYwC80gBY17n0cMwl2IUuBwV+OAHP+jV1dXtWbt27V+sX7/+N1euXPk/c7nc99isnmFUGaE5LRaLVOZdRmjkuuObgjCE3tn3yYJHDqMI6DlqNmHhcZALojPCI6InQF0LMKwAZoeGhqiEl/j5mmCmC4UCIaKH62N4o/zHcZwXVqxa9ZfXXXv9b29cf8Uf87Udvuaaa4obNmw92dRU9+iWzZserctlRhzLJ1tVybWqRJU82bZHuboENTdmKJ20iHdrKVNXT3VNrdS0aDlllqwmu76ZqhWfCgNDjBFKBDaVSx71j45Rd36Mhss+BQ0tpFI5yueL1HmmhwInSc3LV1Fy0eL0qdGxK37zf//Bj3/zkUc//tJLR7adOXMmw9dtPowC81oBc3GXlwLGvF5ez9vcrVFgXiqA98OyaT3Bu7BPNjU1/W06nf5dNrS/yebsb9jo7eaLHmWD5zMIhhUGEaaQ+bCGqYW5hElEX4BaAA45ogA1gBpREK3Bx3E4J64DwLXxtYYGGfMw3QCujVEOAv9YIpH4Rq4u++t12ewXmhsb/2z1xtXf27Fjx1HegS7wrD8yMpLPZOp3L1u27I8z6cQzjkX9VsDmVXnkMILqGPnFkdDIJp0g3H0l26UKpamkmsjPLCNVt4x4e5X8ClG1r58KnV1UOHWSCme6qThWIS/XSrnlG6lu6RpyEnVU6huikV42sNUiJbIpixpz9V1+Zcv3d7364X965DsP/bff/d/3dnZ2tgVBYHZg8QVnYBQwClx0BYx5veiPwFzApaWAuZsLVWDLli3lO++8s/d973vfnrvuuuu7N9xww5ebm5vxWwm+XF9f/2+5XG4P77h2s4kqshkMf0MBTCIMpO97oYmFwRSgJ/m5Ytzs+HF9kp7E6LFgXPl6wh1WpVQYwckcepZtn2Aj/r36xvq/uOOW2//8/e95/9d/6tM/9fzdN9+Nf8yhpJQKoBvff3Xz5s097373ux9Z1rH4kXQ6cdwiv2qTF5pX5RWpPDZIhZE+qpby5AdV7igqBQkq+lmqqEYK0m1kZVvJdjJkjRWp2H2GKv29pMpFSqVT4ftfk82LKdu6lBpaFlEmmaLSUD+N9p+hQjlP1VTCrtbl6vuq5SuP9fS888U9r73vd/7n/73p7/5ujxsYA4vHZGAUMApcZAWMeb3ID8Cc3ihgFJisAIwcjOwtt9zS/dBDD33/3nvv/eO3vOUt/4t3I/82l8t9P5FI7DtrYsfYIHpsqAIiFZpXGExAN54wkgDPhkYUfR3gAZ3Der1GjhlAz/UaJhXAubAzjLcM8E5q+KuubKUOLl205Hu/8FM/+202553XXnvtGN+nRzF/8DaKPXv2jPA9P93S3Lg/mXB4u7VKNjEUm+lygfCXtkYGeylfYLMZ+ESOyy/9J6gaWOTbCbLSOUpkGihhJ4nYwCryKZVNUENTlthAk89m33W5bmmhpiWLyaIKm9duGujvoTG/Gr6XNt3WbvdXvOUHO7vvfPqVV97zwp5vL/2d3/m7FOutYi7bUEaBmVHAHMUoMA0FrGnMmBGjgFHAKHBRFGCDh53IM6Ojo49s3br1d3hH9j/yjuyvrFmz5k8bGhpeSaVSg2wm/WKxEBpTmE42V5P+whQ4nmHD5p8XsEbMKXIAx9IBDuDrJMdxwuOzsSa8B5YNbMDm1du/fz/t2r27adfuXU35fN5mIc9p/j73uc8F7373O/Z2dCzd3dLSfNq2KHBtxWZUkWsFRF6ZSmMjNDaW551Xn9ykRWn2qUQlCqoFspRPyVSacplGSiQyvAurKPDHeNe2l/zhM6TyA4T30Pp+mSoMz+d1vKtLXoVcNsLNrYuobeUaalu3gfy6hra9XWduPdx18oPDQfdyvv7xNxxzYj6MAkYBo8DFUMC6GCc15zQKLAAFzCXOEwXYGAZ4OX3btm1j27dvP11fX/+k4zj/N51O/8LSpUv/jOs9XFds2w5NI89THHA74C3Liu2jpwNzAhybzxEa1GhMJBLheWGaMQczy7uvFZ472dHR8W+j+dHO3bt2rdy5c+e7PvOZT32E43R+DVWQTrf0XXXV9icXLVr0LB+rzMcPPK/KBrlK7EQpQD7ST+WhPioXhtnEVshyLeKL4Vu1KSCHAidBKuGSX8xTiefGBnppqKuThk4cp+4jR6izs4uGPZ8ali4nN91AVFWkxspkV3w2wC652XpKtLY51Ni89DvPPPsjL+x+7VO/+t9/74YjR46k+CTmwyhgFDAKXBQF+DvdRTmvOalRwChgFDgvBdhYBozyzTff3P+xj33sEJvZZ9gc/n1LS8s/NzU3vZjOZEqMgHdjKZlMhkCuAzzMJqJA7+s5+myQqRYwix4igB1X3/epu5tffh8cHCRSL3YsW/qn69et++dkMtU1PDS87pWXXn7vf/r5n//oP/zDP1z9ta99rYmm+IO3Tlx77Q172trav9/W3v4S33uFEYSGmq0plfMUDJ4hr/8UeSN9FARVclIpUnaCd6EtqgaKvKTDBjTNZt0iL1+kUu8wlQfy3Lep4maomm0g1bSI0kvXkd2wlKiaIL97hAone6g4OEalckBVJ6mqiUx6uFBa/8prr73jmRdffPAv/u6frgmCwPwarSmen2kZBYwCs6eAMa+zp605slHAKDBLCiilwt3YBx544IUVK1b8U3v74q/X1dcfzebqqulsjtKZHGUY2Vw95eoYuTrKMp85i2w2G9bgJgP8OHK5HM9kKcdrgDo+BqLM41jpTJbNbYZgXm3e+R0dHaGTJ0/QkcOHvWPHj42NjQx3f/xjH//XDevXf911nOMDgwNXHD127ONPPfHUB7/2z1+7/otf/GIrm0BVS6YPfOADZ9asWfP0urXrv8HnOO04bhnnsfk7t1UpkjU2QMHQGTavveSXC7zpapEKbN6VtcgLzWuC7FyG3GSaVEVRMIpdVZuS6SZKtS6h5OJllGzrIKexg9KtKyiVaCAaKlD++GkaPtFJw/2DNAYDm8wpVdfkdg2PrDvWdfqePftfu+fll19eREQWw3wYBYwCRoE5VcB845lTuc3JLoYC5pyXrgJsYkv333//i+lc7l8amlsesZPpknKSBFhumpxEJoSbylEynaMUI82GM5Opo2ymno1pA6PxLJAL6qkuW8fIMbJUn+XIa+r4ZfQcxwwfB8dKpbOUSKbYNDpULpeol3dd+3t7gyOHD7bu3bvrLa8dPPjTB48eLH/mM5/5myuv3PJwY1NT39DoNziA+gAAEABJREFU8JaXXnrpoVd2vfqjXad6bvrCF76QYQMb+72Y76/64Q9/+PD27du+umjR0mdSicSgpayAebJtRbaqkioNh+a1PNxDfnGUqFIh8okCyyHfTYaw3QTZXFtsbNOJLGVSWb7/Bjb4DQRtyElRc/sSam5rp4TrUmVogAaO7Kfhrk4qVvhgdW2UXn0FJVuXOt0DI+te2b3vlpMnT27/9re/nSLzxyhgFDAKzLECsd8w5/gazOmMAkYBo8AFK8BGzl+8bFmPnU4/+9hzL4x97/Gng+8/9Tw9/tzL9PizL9MTz75EL726jw4ePUXdvYM0mi9RqRIQKZeSMHKZBsrm2MDWMeoZdQ2U4x3bDBvTHKOe0cDmF6hL11OGkUrXEUwfDLLi4wQ+H4+RSSdp1aqOoY6l7b2VctF65JGdt/zRH/6fn/qnr/3L+97x4Lvt+991/7faly0545NK7tuz7y1f/qu/+sTAwMD93/2X77Y9V+OfY73mmmsKixYtOv6ud77zOw31LSdtO1Ehpdif8jmxBetXiPL9ZA2eplx1mFJcO9gQDRK8+5pkE5uiis/zPE78pzA2SknLpoxyKOkRueUqOZUCVceGKAgK5KR9XlNg9ztK1QJzvDbZtJxS7Rsp176KrFRDcrRYWfaPX/3O9UePdtez8bb5sObj0lXA3JlRYN4pYM27KzIXZBQwChgFzlOB9PLl/WPl8jMWBd/jHcGuPfv2BXv2H6DD/PL34eNdtGvfUXrq+T30yBMv0vcff5F2Pvos7fz+0/T9HzxLz7LJ3bP3AB3nl8n7+keoWPIoYGOX4t3JDO++Zni3NZXJ8g5ugmzHYcPrUiaVpizvuKYTCd7RVMROL4TjON6WLVueuemmG7+4ZMnS/9VQV3egXCpt3Pm9R977l3/xFw+ePtO9btu27UeamppGKlWv8cTpkzf++Z//2ad+/0u/+++/9rV/vI4NbAMfaNKHUipw3RuHV69e+71Fi9q/2tTYsCeZdH3LtcjHr8lSAalqgfD2gULPcbLLo+SwgcU3d8ty2cBaxBOk+DN5ZfIKI1QYHabR4WEaHhii/t5+6j7TQ8OjI1SxLLL4XhXfG8Eel4pE5Qrfd5IybO4TyTS5iYTFh1py8NChO4vVsU3PP/98btIFm8IoYBQwCsyyAtYsH98c3igwcwqYIxkFaihw07JlxXw+f3zjmjXfamuqP5JJuyW8jD9aKFKed1mH2IP1jgbUOVClI5152n+sj3YfPEkv7z1IL7y6h55/aRc9+/zL9Nzzr9DzL+6hl1/ZT3sPHKUjpzqpa3CAhislqtgBWQlFiYRNadeirE2UtogSjiK8hE+W4lfqnWDZshVd7373e5686Ybr/37tmrV/s2LZioPsMhtOHj+5bfeuvTv6uvsbPc+3lK2cil9d1DPQc+OefXs+8N2d33v/b//2b133xS/+5hsM7Kc+dW3lE5/46LGt27f+W0Nz9vlE2h6yHb4eW/FpFanAI780SqXeU/ySfzcR53ZQJaUU+T6RIiLbCsjBv9JVzPNGbQ+NDPRTPl+kAm/cFgObVLqBks1LyG1ZSn66kVe44Q5t2iZyvRIfc4Q8Pq5FVaUsPzc0MrjGUl7HyMhImofNh1HAKGAUmDMFrDk7kzmRUcAoYBSYJQWUUsE7b7218KMP3PfqW2+56fTNV+8orl+ziurqMmS7KbITdeSkW8jOtJHnNlFJ5Wik6lBfvkynegfowLGT9NKrr9ETT79E3+dd2e99/yn67mNP8k7tU/T4Cy/QS/v30aHOU9Q90EcjI0NUHBsZ/wtSfpUSts27kS4p1yU3k1Fj5UpDd99Q8ud+7v858V/+y2/8zYP3P/jlDavXP5pNZjr7u3uzu17evXZgYDjnB+x1k46lHMocOXVs02sH9r/35Vd3vfefv/7o9Q8++ODy//mX/7N+Z7DTEcn4Hr1/9x9+bk9re8OzDU2ZAwlXVRKuE9hKsXllh+qXyR8doGL/afJGe8mqjpHyKmQR+kTsQcnlXVryilQpjJBXZXObSFGioZXSTYsp3dpBqfYV5LatJFW3iKBZLpOjHF+BGj1DY50HqTTYSaqSJ4cqHgXs6MnjE8sVmjjfFTDXZxS4VBSwLpUbMfdhFDAKXN4KJBIJFSiVuPKKK9x77niL9a6330sbV6/mHckCvzTeTWe6OulMdw+NFiuUrxLlPYfyQYoKbGRLVpYNLedVxS+fF6i3r58OHz1CTz//PH3tX79Ff/blv6U/+6u/pb/7p2/Qtx95gp5/ZR8d7xw/VpXdp5VIUypbp5qaWqz+geF1p051bbYsqxX/Stiv/tqv/un/+K0vfO7HP/nJ377lppv/zbXtk5VyqVwoFahYLgY+75omMwnqHxxcfujwkfft2vXKryjb+0zOT+1YvG9xg/5Ut61cOfCZTz305F133PGtxlxDbzqR5LsISFV4a7mcZ5taIioOkp/voepoH/vUMd4ZtsgKAgp9JqKtKNXcSA0rllPr6vXUunw1ZRpbCZoMVxT5vANbv3QZ1S1ZTLn6NKlCPw0deZWGju6hYLCPrMJYwDvOw2uWLX41k3R3r1u3bojMH6OAUcAoMIcKGPM6h2KbU4kCJhoFZlaBIAhSvuOsHil5H0ylcluack3ZzavW0kfufzv9xIffTQ/edR1tXt1AKTVI+eFTFNgBZZoXUd2iteQ0rCQvsYh3ZJvJd7NU5e+KBTaCpeIIUbVMCTanKZWl0phLR0+M0hMvHqd/2fky/dXXH6e/+NpO+tr3n6TneNf2VFc3DQ2PqHKxsLq/t+fDf/Fnf/GTX/3KV6/at29fHSWpUznq63UNzb929z13/8LNt9z0pY6Oxbt417bklX0qDJVYEMUuk5r4GNt/8ORTP/yF3/7d//TZ//IrD3z7299eys2Jj6RVd7AhmfvKdVdd+4dZO3ky49iVjGtRwqrybusoqVIfVYZOkTfcRamgzPesKJNKk+smySO+OWVTMldPVrqeysqlfMkny7a477IBz1C6oY6sbIKKaoz6Wauh7sNEfceogc2wPTBIbr5cbrQzh2/evuObTU765LJly3DxZP4YBYwCRoG5UoC/k83Vqcx5jAJGAaPAzCnAhlUdO3asade+fdueevaFdx07cuITvcND91puYmk2m7Wb6utoZccium7bFXTvW66jB++7ne6/52a6YmMHNdY75PtFwvtiXd41rWtuZ9PWSipVR2U7yUhRkTJUCjJUrCZprGjTaD6gkQLRSMWi/rJNp/I+HTgzSq/sP03PvXyAnn/pNdq95yDt3Xcwc/jI0Q1Hjh15+9//8z/8+G///37vvd/e+dhVV155Q+IXfuGnjvzKr/zSY9u2bf7rTRs2fHPN6tUHs6l0YPOeqfIDfinfd4vFYv3oaL6j90zP9a++8uo7f//3f/ueb33rW8v5fi2o9853vnPsyvaOA1dt3PrVtWvWfLWxru5Q0rFKjhWw2eYLLA9TMNZPPpvNoDBEFu/KKs8jD21+wZ9SOXJzjaTYzPIpSfke8U4qZS22tsVhGhvoovxgN1WrI1RheHw8t5InqzzGsz61tXd0rt901TPrV6/duWLLlmGllI/rMphDBcypjAKXuQLhN8PLXANz+0YBo8ACUYANXPLgwYPtu3fv3vLoo4/eefz48fcMdPf+cHFs9Ee9SvkDFATrkyk346YcChz2VC5RfVOO1q1bRbfeeA098LY76F333Eo3b1tDa9pTVO/kyfEHyFIFsnjWyuTIaVxCyfb1ZLdsJtV4BancagoSzeRZST6mTVYqQU5dlijbSGW3ngaKCTrVU6FDx4bowMEztP/ACcaR9L4DB9bv27/vPQePHPr440898aN/9uUvfeT3/vfv3ffXf/3XV77lLW/J33fffS+sWbXm5aSb9pMOH1M5bD598ipVIj9QxUKxqbe756YD+w+9/y/+5E8e+NIffGnVzp07U3hUP/yLvzh229vu2nv7Tbf+/aJFi76fyeVO2a4dsLskiypkeWPks4Et9Z+m6mg/KY+Pycf3nBTfTxNRMkvKstnKepRRFUoUh8gZ6qJq5yEqHNtLlTNHiUqjFHhlwjHJVlRllFOZILFs5UDb9psHHq0uqf/Dxw9v+9k/enj75/78K1v/x599ZcPDX/1ux6OPvtD23KFDDUd4N5yfl0Xmj1HAKGAUmGEFzDeWGRb0MjucuV2jwKwqwOZHPffcc25XV1f2iSeeaN61a9fqfD5/+9jY2EPc+68cfyOfH/npUrFwX8JSqxtyaSedZhPo+lS2KlSyPSryy+nk2lRfl6MNq5bRe+65jT56/2303ju20o1XNFBToo9KI0epVBogO52m+qXrqXH1DdSw5g5qWMVYcT3VL15Lyfp6YqdLHhtd366QlU5RoqGNUs0rKdmwhqzEUhorpWhkNKATp3pp7/5Dif1Hjyzdf+TIXbv27P6Jvfv3/1pnd99v9w0O/eru1w58MHCSdaWSfzLwHM+1k4FrJ8gim72iIpeNJXmBVS6Vlw729t/98ksv/bvXDr523zM/eGblF7/4xQyLbt15553Fz37hvz5+5bXXfLVj5cpnU5nsmO06gZu0yeJ79gqDVDxzjIq8k2qTR4lEiiw2rVZdM3m2S+xMKeWXKFsdoUrXQcof2UWFw6+Qf+I1Sgx2klsu8fVYbNiT5GeyFDQ1U7l9kd+daUjuq6otPYXyZ0Yr/s8MFar/vmtg6JMn+ns+8urRo29/+sBrt+584oUdf/0X/7ju3//vP23/2d/5UuNvP/xw+uGHH7b5us2HUcAoYBR40wpYb/oI5gBGAaOAUWD2FEi2tbUtLxQK91iW9e+7u7t/5fTp07/U29v7Y6VS6RqlVJvjOG7CdSmVdMj3KlTxSmQnLMrw7qiTcMlybHITNjm8MRlUeIfVK9DqpU1096076Ic/cD/92A89SG+97RpawZzLhrdcLlCgLEqk68nJNhIlsuQpRSV++b2UH6CxoV4ay/NL85ZFdc2t1Lx0BTUvX0/NKzZRHZtcyrRTomEppVtW0BjlqKu/SKf6C7T/RHfy8Wd3dXzj375/65f+7Ms/9qU//cuf7OzqeQdfPV+Zo8oVn4LAIr4dNtJVQl31+LzVINXTP7T6yw8//NALr7zyw8pzbz66p6eNzTu+f/s/8mM/8tzmK6/62qp1G55yksly1asGXrXIu7hjFJSGqDh4hir5Earyjm7A5jiV4/tKJEjxTHWom0ZOHaKTe1+m7iP7aaT3DFVLRbJVghJuHTU3L6PFyzbQktVbaNkVV9Oybdfa1dalG3YNjL3j6Z6RD+0tWe977lTPR3e+su+hf/z+Uz/7x//yr7/2xX/+19/442/s/Pxff+8Hv/TK7v0/Uy6PPJRzctd3bNzYQuZPRAFTGgWMAheiAL75Xcg6s8YoYBSYZwqwmVEMm6Hm2aVN+3L42i1Ghk3q+j179rzn8ccf/48HDx78r0ePHv1F3mX9Ie7dbdv2RhCN+dUAABAASURBVMdx6hnsWV0rkXCVm3DI5t1VxISbIBt7hl7AL4tblLAU11VSVCbb4ci7koHlk5tMUGtrG121ZRu989576EPvejvdd9vVtHlZhhKF41QdPkB25SRl3GFKJspExIbQotBcJt0kOWxeA0VUsRXvTCbIam4iv6GFqtl2CnIrKNW+hVo33EbOquspWLSFKvUrVcFutPsGvdTpnuH2IyfObDjR3bem5CvLtx1ykilGkshKUMDwlUvVwKGSb6kxL0gPlwrrH3/+iff/7hf/x//7Q//uwd/6oU/80K9+/td+46HDJ7uuv+ktbyls2Lr18eb2RSeS2VTJcSy+3woF1dHwbQOl/CBVy0VybZsa6+ooqXwq9ZyigYOvUv/hvVQe6ifPD6iayBG1LKfGTddR24qrKF2/kpzUYnJzHWTlFlM12UDVukYnWLw4RWvXZIK1qzPOmrUZd9W6nLP2ygb3qjva/R13ryrueOtVg1tuvfNA67r3/8vB3k/8+p//w8/+8u/+yXsef+HwShbSfBgFjAJGgTelgPWmVpvFl4wC5kYWrgJ4OfZ//9VfNf3Kb/3ONb/yW791zX/4whfaFtrdsClV/f39DS+88MLWZ5555sF9+/b9+MDAwEOe532Y7+XtHK/jmfW2bS9OJBJZhmIQ4LoJcl2XLMcmh6Nju2xWHbJ8xeaVyOVdUyvwyWLDZtlENptcHiZSDjlOkuqydbRm2VK6butGuuuGK+ntN21hbKDta+toUV2BHL+HAm+Aslk2fk31VN/YQEk2vp5XphHegc2XRqmkPAoyCcot5h3X9qXkZ1up4DRRUNdBmeVbKbNyG+VWbKW6ZZsps2gtWY0dbtGpy416ieyY56qin6CKSlPVzpDnpEm5GUY6NLFV3o2tBrDb1dzQSP+67r7TN5/uPvnA3v17P/rtR/7tE3/wR3/wY3/55S8/ePzEyc0JdvLZTEal0i4lHDbvQYmsSp68Up6CaonNK1E6YZOFXde+LiqePkql3i5SlkPJ5iWUW7OFspuuJmvFZhrLLqGhUpr6eqvUfXKIzhzspL7DJ2mwZ4DyXkClunoaSWaoL1+kvv5hGs6X1KidtvPZ5lSldVmDtXzdYnfVxjW0ct2mwVzjW44WvAf/x8N/f89f73yu9eEg4CdB5o9RwChgFLggBawLWmUWGQWMAvNCATZ06sDpodZXdh+8/tWDxz768t4jHz15+Mx1n/vt/9uM3ry4yBoXwddnMVIHDhxoe+yxx65gw3pboVB4f6lU+jTjId5pfRub1its225ic5pgWAl+uVvANY0jQQ7vhFp2ghTDshyylU0W2eQEKoTF+5CKGYsNq7JcsniOOAZsDIOqT3bgUTObz43L2uiOqzfR+++5kR64/Uq6bvNSWr0kQ4uak9TR0UpLli2ilvYWwlsSlBXQ2NgwjY0MUGFsMHy7QhP3mpYuJrs+xwbPo8HRIlEyS4nGdkovWsUG9gqqW7edcquuotSyrWS1radK/QoqZzqolGynstvC5rWBAjtLNkysZRNRQORXyQqqfEdVu1ItJQeGB5uOnji2ft9re29+9dVd796z+5WPnjh6+AG/UlyccJSbSTqUSVrEHpZ3WausQYVcy6OEHZDtl6iaHyR/uI8Um29bWZRsXka51VdS3RXXUmLjdirxtQ7UL6HBVCv1eUk63ZOnzv0nqG//YRo8fJSGunpoZLRMA/2j1PnaEep8cRf1vPQS9e7exf0DNNbXTayPql+22GrefpWd2rqtqbBo6Q27h4vv/dKjz9/55//tT7b+xy//89JvvdyV5a8BxTe50D/M9RsFjAJzqIA1h+cypzIKGAVmWIFvHjyYON5/+sbjp7v//QsvH/yJZ58/+InOrv6PVYujN/OpXMa8+4BZwW7xwYMHc0ePHl2llLqL8Z9GR0d/jQ3rv/N9/1Y2qM184Q6DHMcJ4fKuahwc5m0nQRabPctKkW0lyWJjClMGWGz5LHLIogRRkKJy2aJq1SYil2w2s8ioUiHi3Um3MkY5KlOz69NNW9fQh97xFvrEhx6g97/7Htq+fRMtW7mE2jvaqX1pOzW3NFEq5ZAP89p5gkYGusiyi1TXnKK6NjafKZ8K/ado4PRx6u/rocFihYadOsrXLSVacgVlN9xMdVfdS4kr30bW5rvIWnktqeZ1FCTbqMq7sD7hyoLQtDpBhRJelY2oohQbb9dKkMemO+HwXVk+UaVge/mhlOOVk34pb7mqSo3ZJDXVpSjpBpRO2ZRjJ5t2fAqKI1Qc6qFKfoiv16ZU+zJqWH8N5TbdSMX2NdSbaqTy0hWUvfpmyt7+Nkrc/FaizTtILe4gxTqroVHyT/fyru0QeV15ojNDpI6fJHr1FaLHvkOl732NBr//VRrc9TiVRruo1Jym+ptuoOzNdzSNLt9461NHuv7zYLH4/46U/fcdHTq58cmTJ1P4muAHYj6MAkYBo8C0FLCmNWWGFo4C5kovKwVO7N69/cjRnnsPHh+4ob59Y1olF2VPnuq77elnX3jg+X37Nj788Px6eZZNitXf3193Pf8ZHh7+9LFjx/77/v37f71YLD7guu5GNq0NbF7D70u5XI5fqs8S88R8GJE7Z80som3bNA6HbDZWtpNkQ+aQZVmkAMVRKbKUzWCeGIFDNptWhzmH1ycch5KuRUkYQVsRB7a1bAhLo5S2K7R8USPdcNVWeue9d9O773s73XXrzbR1w2pa0pSm9qxNLc1JytUpNoNn6MBrL9LBQ7z7ONrDu5kZati4ihqWtVKmIcu7qRaNlcs0XKrQSNmjimLznKqnJO/K1rWtoLZVV1DHxquoY9N2almxidJtK8lu7CA/20ZFK0eDBUUDQx4NMvJjinw/SaNjZfL5JXyLFFUrHlX52OQHhNq2LEomE9TU3EDJhE1+tUjF0X7qPnGAho8dpMroIKWyGWpdupKSrctpUGVphNJUSeZoxE7TsJuiPOdeQyulVqyj3DU3UuONt1LT9usou3QVWZ5LCStDrSs2UOOmbWQvX0OUrSP8IBB0dtLYocN05lQnDQzn6fQZPm/fqPKdXHbN9uvXF5sW3fvooeM/83+++Z1f/NI3H3nH3xkDS+aPUcAoMH0FrOmPmkmjgFFgvigAE3jkyJHGRx577vqxsrU9XdfR3NB8hZWtX2NXvUz76Gjlimcef/bKPfR39ny4Zr7exKFDh1bs2rXr7Xv37n3o+PHjn2Hz+mHP825xHGe1bdvNHNOJRMJJp9O8o5kirkMwRzCtgHCIvCbsO47LMUG25ZBiM6osi0IoRUpxztEii2yA65SbpITtkA0+8IkCj/2eTz6/PM8VeaQYnPHL7CrgHU/uNKeztLplEW1etpxu2LSR7rluO91/yw66c8ca2raqgZbUe5T2B6ha6OXVRVK2R57yqMzrFb/cn05YVM+7oLmmLGXqk+SVhijfc5xGzxyl0nAP18NEXoVsvrYUm9nm1Zsps2IrpddcQ6k1N1BixbWUWHwlOQ28M2svonIpS6VCgopFolIloHKFPWOVr9u3KeFmyHH4HHwlZTa2PtmkWBOb70NVilQe7aVqcZiUrSiVq6dcQzOpTD1VrCRV2dz7vkXVsRKV80WCIfadBFGukYK2Dgo61jBWU9C8hPD+3KKVJm/xSqLN15J1/VvIue1ecm/gXeTN15O1eD25qoGKZ/JUemEfFR59lkaefMkaON6VKqayjcmNV6z01qy/+dm+/Hue2XX8pp975JEGmgd/zCUYBYwC818Ba/5forlCo4BRIKrA5//oj1L/+N1Hbjx0+PjtQ2Pe2mSuw3ZSyyiZXUHKqXcrFX/RoQOHNi4ZGHDYOKro+rmo8daA7u7u3IEDBzY/9dRTb+/s7PzY6OjoQ9Vq9eNsWu/ja9hq23ZTKpWyYFAd3gEFkANiVnmGorBgxtiogsfuqW1bZFmKQaQ4KsW3DBD/UfxtjnPFZs7iaCkiZhgBKRWQZXEMSYt8y6aAjS27P1KOTaS4F/jk+kTpQFGDnaBl9fW0dfkSuvXK9XT3tVfQW6/bTLfvWEdXb+igFW111FKXoLQbkOWXSFUK5I3yy+sjA0TlEUo4HjXkbErSGHkjZ6g0dJqCyiCbyUEa413RkZFBGimUqBAkqeQ2UDW7mLzGlUQta3kndgPVLdpAmebV5GQWk+80sEFOU7Hi0FjFokLFZThUDRJsQhNUCVwqk8NRsS3ne1Y+29gKuV6R8P5Xx1Wk2MB6XpU8v8K3rMhxHbKVxddO5PjEuU3KSlDVSVHZzVIx3UjFbDNVMk3EzpfKiSyNNS6m0oqNRFtuIOe6O8jacRvZW24ku+MKsqwmsvIW2UNVsvrHqMI7sD1HTlLvyBiVmtscWrFmcdC+7Na9PUM/1H+mfOsvf/eJjueCwCXzxyhgFDAKTKGANUXPtC6qAubkRoF4BWAKqVRq3nvgtQ/0Dw7eNDgytqjkJ1Q5qCPlsKmwsrwb59efOn16xdjYWOLzn/+8ij/S7LBslq3nnnsus3HjxiU9PT072LB+lA3rfyqVSv+Br+c9SqntbExb2aC6DBIwRzYbUsuywggjC6COQubGeUWWChgemy2Pox+aUmWxaVMAf5tTNhEflxSRxzucgV8lBTPH5s1xbTZtNllsVhWbN+W6pBIJUpZFLhtq13bYwwYUVCukqmWyKmVK+B61ZJK0ZfUKuuvGa+k999xN77n3brrjmm20qaOdVtSnqSPjUnuCyBkbolLPaRo7c5LKg13kVIYpFRTYQPJxkkR1TSmy0opKQYkGRwfpTHcXnTh5gnr7+mlwaIRGRwtUKHnkWwly0w2U5p3ZdPNicurbSWVaqWzlqBAwVD2N+jkaqSQoX3WprFJscNNUtVzecyVS5JGjqpS2feJLpwTvDFcLwzTce5rKw52UsgqUSxAl+RkkeOc26aYp4aRYh2RoiMtBgopBmpGhikoRXwypZI6Kbh2VMm3ktywnal9FXnMHWc2cZ9up4KfIYROeZHOb2XI1JdZtoiIfs6t/hE6NFKmYbkzWLVu7/Eyh8pGhqvcjZ4ZH7/zjr393+ZeOHDHvgyXzxyhgFKilgFWrYXijgFFgfiqw5pprcumEdcWTzz51+9DISPvwWJF6BkfIV2kKLDYWnkWFQinT2z/QVigU7M9+9rNzeiNnzpxJ19fXX8km9sf6+/t/k/GZcrl8PRvNBjaqikFRU4oa5lV6uGDf94mPwZ7TCqEbVqVUyCmliJ0lKTZltiqRTSWyVJlrj3liPWwiyyafjazP3+3wDmA3mSAnaZPtWtxS4a6kHwRs0HyqBAw2eR6z1bJPFm8CJt00KZ6tWh5ZriJl82ylQoXREtm+wyYwSYub2unWHdfSx+6/n37s/vvoY3feTvdt3URXNtfR8pSiJRmLmqwyEZvX7oOv0mDnUapWRtmIZqhl5TJq37iG2tavomwrXjnnudIgn5PvIcgT5bvJ6z1O/ScO0Omjr1E3G+GRaonKtktHvdh/AAAQAElEQVQ2G0araRVZjbwb27aRkos2UlC/jMqJRsoHSRqt2lS1XP7asIjID81r0qpQjreSk1QmL99HI2cOULFzFyWGDlNdsZcaKiVKs1kO+P7KgwWqjPD1VHm9XUeWVceHSVG1qKjI5rPMGlVLFvmVBAV+msplm384cFjBFHlOjirJBhqxM+SsXEuZa2+g1O13kfuWt5LatIMKTj0b9WE62T1g2c2LU522c8+LPX2f3nP86Meo6K//uz17XL7oC/8wK40CRoFLVgH+jnTJ3pu5MaPAJacAmznra1/52vLXDpy8Z3DUb6kGGbtSdWhocJR36jqJNwwplWYDW1WZMz2Dy5NNHSu+9vzzqdkWgq9LMdJHjhy5gc3rTw8MDPzy8PDwxzzPu5KNKUyrw8ZUwaDavLMHJJMJvtYkwyWHTaHFphBw2Sgmky7fi0O8NoTNO6BYIzUim2E2qjZZxIaSAlIKO64Acc4g4qjwiZRlhZEJ8nnODzwSc6wsxeewyXH5Onj3FccNAkWpRJps5VC1WmVD5hHOrxyLLJ6x+XoSToL8Kp/XV2xyiSzemW1OJ2llSxPtWLuK7r3hGvrIO+6hj9x/D92+/Qpa05KlXGWEqn2nKcsGsjmXoKTjU2/3STrDu7KJlE1tyxZRY0crqZRFK1YtpvWb19O67VtozdXbaMnGdZRevIiyHR3UumETLd62g1o2bKP2rdfRkqtuoI7N26hp5Rqqa1tMqaYWslJZKpZ8Ghyt0kDFpoEgRcN+ggr8w40XWKTIp6AyRpXBTho7tpsG9z5Lo/tfpMrx/eR1HqdgeICoUialLCLlEP8kQMrjZ+InKcE7r46VJJscUoFD5LsUcI/YzLtulog5n42zZaWoQgkaYX7AStBoJkfUuohUlu/Rrufrc6jr9BDt+96T6tDpgdxYQ/tWb8na93/xe0/+1K7h6o5/7umpI/PHKGAUMApEFODvShHGlDOtgDmeUWDGFHj66YO5o6dHVu8/MnStm1mZTudWWI7bQtVylQa6DxJ5gwTjxzuwzsiYqqt6fmvviZHEjF1AzIGCIEju2bNn7fMvPfPBM2c6f2J0dORDlUr5Nh5dw4avznVdm8Fm1A3hug4bRcAml42qm1AUwiVynIDsEBb3uJ+wubZJ2RYRfyhLkVLEfwKigGeVzTSDt1QV8RyDmCFSNDGnAlLEUMwyCA2GUlwoi0tex8exObctm5yzsNlkW5biviLLssmyHVKWRcScZdtks4lVyAFFZBOxkQsok3CpMZemxS0NtG75Erpmyzq664ar6B23Xkv33bidrlm3nJY356iRDWoqKJHKD5AaHeCX7nupWhol5RCRyx8JizK5JDW2NlPbqlXUvnkLuctXkbtiLeXWb6bs2i2UWrGJMmuuoLo1aymztJW8lM/mNE+FSoHKFpGfayBatJIq7eup0LyWRrPLacRupDE2shXFA1Qlu8zn7D1J3pG9VNr3IpXYwKrOQ5QsDlCSd7Id5fEtK74km1JsRJNsVF02po5nU4JNquVbFLCBJ44wr7zVSw7nbkDkeKxL4JJi81qtBFTir1OPZ60gwVyKApUjL9FIQ3w9Q53D9uhoUJ9PNa8rLFl5+6tj/m1f2T/Yzl9fiswfo4BRwCigKWBpuUmNAkaBeawA/0fceuSVZ5f3DBS3d/YF6+qaNrn1Tespl11CNhuR/MARKhdOk2UFpJysKnspuzhWbiwXRmGHznlnBw4cSO7evTt34sSJNJ9rSsOAPsPdc3TPkhdffObq0bGBd1YrlR8vlYrv97zqlXyyRt4dtRO8Fey6CTatCTajiC5HN6wd3um02ABatiLHVaGBRWRfSIBl2xxtsmyGZYcmUlmKDSSDTzD+gdzm1CFFztlocVQhYFrZWpFSrMlZRhH/T9l8HJtgSrkCE4IZ1tImNzwfr1FENp/ftp3xWWWFRyEOiq/bsi2Cn7X5umzbIt9jo8e5UsTH88m1A2qtz9CWtSvoLddfRQ/ceTO9665b6dZrr6Rt61bQmrYGWppU1KbKFAz1UHGwm3w2k2R5VBgboZGhARoeHaYx3tUN6hvJr2+iKkevvpkAv76VrMYWchp5RzMT0Gipj/KFfhorDFPVtim9fCXVXbGdUut3kLvman75fjtZ7XhrwVLyM00UJFNEvAvtFovkDPQRnTpC/rE9FHTuI3e0kzLeEGVojFJBkVGlBO9Cu2WP3HJADsOtEjkMq+ITlX1SVUWqQmSxUbWZU5hl4+owFM/7xQr5RV5QCsgvKSIrQ07TEnLWbqXAaaBC2VX5REMyWLKm42SV7jqTH7r6lx97fvHOgF0ymT9GAaOAUWBcAWs8mM9GAaPAfFfg6NGjiX2vHb56qFC+s6zqFyezK6y6+uVUX9dK6YTDu6/dNDZ6ml/mLpDil3RJZexShRrGRgbdc93b5z73OfwlqyVH9u/fODh4Zukjjzxi11rDptU6efJkqrPz8BJVrr6tUqn8ZLlY/knf8290HKfedRMWg1w2p0DirIFF7jgJApL8knzSTbO5S5Btu3y9dgjLdshCzduPindTA595hms55NiYtclmU+a4mLPJY+Pl8cvfpBSRcoiIIztLpSzCH6UUTfwP+QQsUjyjFHfPwkJNCqvJAse5UorwRylFSimkYVSKcxjiEMQcoDgqwp+wzT1L+Xwsj2xVpWzSpmWL2+mu226ij77/3fSRd99P77jlWrpu5WJa15CixQmf6qnIBrHA3rVMhfwQdZ/ppMOHDtLefXvp6InjIZcf6qPeM6dodKCHimPD5FWK7D8LHIeplO8jlzxyLZtS2XpqX7OB2tZuoIa1G6lx0zZq334TLdlxGzVsvIbSK66goGEJFYI0KaeOr9El1yuTle+h0ul9VDq5mxz+gaiudIYavb4gV+mlYKSLVHGQEl6JEuUy2aMci3y+vEfWcIWcguLd2AR5bE6LYxX+WmQ9eKe2WiS+PouU7MLymlKhQrwRyya6jhKr11Nyx3UULF5BJT/B3jeRHS2r271y5cN9xfId+155Bf9inAVtDYwCRgGjgPlmcB5fA2bUKHAxFdg32LV474kjN3YODF3jZNscz8op30+yObIp6RI5CTYL/hDxi7NkWWwalOKXYUeauwbGuEtT/vmZn/mZ+m9981vv/Jevf/2hAweObO3p6am55tSpU03Fyuhtx493/npvd/8vVarVd1q2s9zzyXbdJJvWJCUSSUomU5RkJBIproHxXtJN8R4pGyVKUNLOUNLJ8Zo6sjiSlebrT7LJSZJNPOenyPYSZFVd3tWzyCv6VGHH43keBWwMq0GZmKHA8vn+fFJKheAijEqN10q9Hi3LYn2sib5eS46o1Pga5IBS6g3rlBqfUWq8h7k4KGXz9ToUsPEmRirh0LKWerpx02r64F030UPvvJsevGkHbV/WRi2uz8pUKO0oam9roqVL2imXTlBxoIu8nhPkHd1NYy89Rv1PfIv6Xn2Suvc8Q937XqChI/vIYmOb4p3NJO9qurzbmUhlqMgKUc4lry5J+WyKvKUrKcE7sZnNt1Bq4y3kL99OY6klNGrXUz6wqOoVKFEdoOLRF2ngpe9Qef8jXsPwnkp6ZE+Qrh4nu3SK/Dyb2PwwqeE8JYZKVF+0qSXIUbacJDVm89dkHZHbxEY0RYWCR5US8Z8UWYlGIifHOrpkOw7vtioqk0cFK6AKf83kKx6dOXaSjv/gGZUYKadHh0t37e8c+OR3nzv8oSPd1GZ+jRbLaD6MAkYBsowGRgGjwMJQ4JEnX9kyUlJrBoqUG/VsleeXZKu8A+ZXRsgrDZBfGqbiSD/57BTgXUkpe2RktHGgr9s91x0+/fTTa3g3dcPeffua6uvrhtva8oG+hndb1YEDB9q+853v3Hr48IEfHuwb+nHPD+60LXuVbbt1jptwM+nsJJMaGlknSa6TCOFwdBw3NC0uGziXd1NthuK9Qrwq7Ps2+Z5DPu/UUZAgxRbXVg6Fc/ytylYWKcVXFfhsx3xStiKbodj4EBtZpRT3FeGPUirMlbrwaFk43/TW67N6rpQi1CFsi2zLZljk8o5xiq+7IenS0qY62rx8Kd22fSs9ePft9JF3vp3efc8dtHH5Iqq3PTaSo1RnlajZ9ag5Y1FjMmC+RDm7xDuhPWwmhwnvWyXeqXXLJbIrZUqogNXzeSd+iPr7uqj/2EEq9PeQ79o0xga14GaplG2noG0tpVftoNymmyi7dgclO9ZSUN9ExUqFqqNDFPR3kn96f5VO7R5ensgfWpoYOVPnnSna+WNkjx6nnNdH6UIXubzjb7OhdfjrkIpDZHlFciyf7zUgoioFAcP3ya96FPCObeBV2Mz7RKxBYAeE/xGbV8U78gG/XFA4coSOP/m0daK7r74zcLd1Uubd/+0fv/Xhh//m8TZ8LfJBzYdRwChwGStgXcb3bm7dKLAgFMA/8crGsf7pF45cV3VbVqSbV1iJXDMVqiUaHjpJo4NHqJLvJLeap6Awxl6hQgp3FpA9zOa1PFR75xVGgGE///zzm0qV8pLhoaFiU1PbCaJVVRwC2Llzp7Pr+K7GP/rTP77rmWef+eipzs6PkFJ32razxHbYtboJCndXw13WJLmuOw4nQTCrDu+whbAdskMDp9jQBaQsjxTb0ICIzQ2+FbnMJ8myk9yz2dCg65EXVHhvrky8BUvK4Vk2PLCvvJhwPMtSOAJj/EMp1ON59LNSr/eUUqSUmhhRSsXWSo3zSo1Hy7LCOaUUIQeUis/RGwfxTrJPDps416+GxpJvhRw+lmM5lGINF7W00JZ1a+j2a7fTA2+5ke698Sq6/cq1dMP6JbRjZSttaM1SW0ZRneNRvauopTFHTU1Zamiuo2wmw8e0yFUWWarKulSJ/DEaGzxDqjRKFTaixZ4uKp48QSPdXVQqlqgUOFRNNpHVuoZUxxayV22n5NprKLn6KqL21eTUtZLNP1B4vf1W8eBrljq8u9JW6j6xLJl/qc3ufzVdOtSnhl8p0+grnhrb5avC3kBVDvFjOklWuZNNdC8l1SilEmVyGZZdJosqZFk+8RA/8xIF/MMXVfla2dT6VeZZi2RdPdW1tdAQG9zeYsUadtNNxebWqzpTiQcKrXUrniRKkfljFDAKXNYKWJfl3ZubNgosIAWKDd9OPbnn5IYTZ0rXWpllS9pWbqPGxcsosH0aHDpBw/2HycufoRT/x971PN71CoidH7HDsgrFYkNV+ckg4O02iv1j9VJv5vnnX7zCsa2G+vrG3quvvvr0HXfc4WEa61paWupO7T+1Zc+e3R88fOzIeweHBq9PJJMtbiJh2Y7LxiRJSd41s9l4OC7XZ+GEptVmI2WTxQZTWWysGErx9VlVCqwysdvh0/h8qexneL1tu2SzyQXh8+5klc1eRZV5765EHv4mkMOzNm4v4B1avkQ2jUQKBCnFkcb/KKXCWqnJcbw7+bNSahKhlIpdq1RtHgZVqfG+nis1zvEGMRtXq1VvmQAAEABJREFUj1yfd0XZjDuKyLZtUpbL9t2hUlURPzpyLJta6rK0ZdUSuvf6K+k9b7mO3nv7tfSO67fQLVesoq3L2mhVSz0taqyj1qZ6al3UQtm6DNkOH4sfscPaWW5AllshWxXIqQxTW0JRXS7FJjZPxSMHaOzEYaoM9PFufZk1TZKXaqRCto3KTauIll1JyfU3UHbjTZRbcSUl6peSqiTcYtdAQ9eLLyyqHt5dWBn07trWVn6kI3PmWbu4a59b2X3Mre7ptiuvjviFVyt2eb9vjx0gZ/QwJUqn2cD2UcIZYsDIliiTU5SoU2QnqmTxs7VZD/I9vh5+xhxtvv/chjVkb1xL5fo6KmWydrm9vX6wuXHrWDa3+amTBbz/VZH5YxQwCly2CliX7Z2bGzcKLBAFDu8/2fDqwSP3OHUr1gd1K3J+XQf5uSZKNTdRIpNkY+gR8S6sXyyTU2Xj4v3/2fsPAMuu6zoQXefc8GK9Vzl1VeeETgjdiCRIgCJBMSiLlGnJCpZle2yPv9OMPZ6xJPvPn/HMt63/ZzyeGY9nxta3LAuUSFmkJCYRYABAZKCBbqBzrhxf1Qs3nr/2rb6F14XqBDRIELiv33p7n332CXffU+euu++r6hiIDWCY/AqjjlJHqchDtYk3vc+ePevULtYGXz1yeKfnefGGDUMXlFINgh0A40B+bHp6y5lzF37q2Guv39PyWr2Vzk4oy4JN4mqToFokTJblIMm4sizSJpmybEVSpaEtQHGnSUgrQJ1d65gS0GR1mnWGpCXg42Tf8xDy0Xcsv11P4uq4GgUeo5uzeTwxLKXgcAybjULJ1vE4jVE8VHYCJKQT13gppdatVerNdqVU0p9SNy8155dCKQWtNByLx2JbyFM6yoJirhTKhrZdaCcHpXkMPB7wsb9iBr2MCEMlF7sGe/CBfTvxc5/8GP7Gr/wC/tLP/xx+5AP3oqvoQDUXMX3mdUycfB3NuRmo0Ac/kCto9HQVsLmvguGyg2H209tbRWGgCwiWsDh+HlFjGTnHge3kodwyPLcDy04nvNIwShtvR+e2u9G19S622Y7IKlvz8/Xu115+4b6TL31v33ChNf9f/uUf+z/+1i9/7J9//J6Rf7u1q/kVZ/nky/HUy9N69jU/Vztp3KUTiGZfRXPqZYRLx+CGF1Bx5tDX6aGn30HHcAmloRIKfS5URwyUDHzlYX5xCmNnT8Iq5OFuGIFX7cIMT32rq6e6EMQfOHPm0vaTJ+Eie2URyCLwvo0Ad8v37bFnB55F4F0fgTNnzuTPLYWjjx0+/ak5q2tg3um3F+xu+PkexMVuWB39UNQjVUAYa3hegDAKeVwxyIWUUrpUsAs5GiziTe8XX3yx9Pxzz99H4rqr5XnT27dufVWcjDEWie1tC68d//jM9OxnXnrhxR+PTdw70D+gR4ZHSHpysC2XRDKHfC6PXC4HrRRtOiGYlgLLgDIkJYKYUsBsahwbztUgYDlgujGKAvpFcJlJztvgI3TF/g37NqgtzOIsmcqJ107g1RdexfkTF9Ba9EgAS3B5zMY4MMqB0pRQuNZLqevXK6Wg1AqkL6VWdKXekO120VMoteKztqyUookwFiKeo9jYCEm4QwNmlIHY0lCOBQYPDB4UT1zOcZmJDJIset6yUdA2LBL8SqGA23ZuwycfeQj/2S98Fv/VL/4s/sGf/0n8zc98Gr/4kz+KH334g/jQBz+IT3z8E/gLn/0M/tqf/wx+9iP3Y1d/GV05g76hbmz68APoPLALdjkHu7WEvLfMp/gNZkYVLBJZHyUshB1Yyo/A69uLeMshxDvuxnL/ViznKvbJixf3fPk/feFnfudf/c+fKfmN+q6NG760oafnn+/fvu0fHNy+/a/et2nov97XZ/+fo4XZ73bHpy/1xmfqxcbRyFp4AdH8s2jOPA/jnUa5vIzODQqVbTl07a3A2ZqDNUL05mEYDv+p78F//sUIk9OxBUvPByp39NzFD58bv/jgi41jTBMje2UReGcikPX6ro+AftfPMJtgFoH3cQRemKz12sXCgbHF2m2Vnq5SoVxQvl8nqZuE31hCzi3AzVUR6xK0W4FdqEBZLgxjphSUJqji4kX5vBIkqOqZw890PPXUE/dR74uiaG73vn0T09PTHadPn96zuLj88cXF2k8vL9Y+evTIq6OVckduaGBQVToqiEk8XdeFy8ydpS1yLgXJiGqloDVIAAnOwjB7aEhYDbOosYAELDZ85A8SOSKESrwszYkqg5bXwNjEOJ558WV8+WvfxH/8gz/Cb//uF/A7v/dF/Mff+wK+/a3v4vzZ88zORtD8Z2IFsB+lLEr2JQdObe1bKbXW9JbLSr3Rl1IKSq0g7VCpN5fpxOPk/JhtNdoBlE1wzgwWeSyMiQHESexsZrU1ySqMJqm3oEh4pdphu7zjopTPoadSxrbhPhzYNIgP7d2Bj91zBx558D58+kc/hh//9I/hYz/yUdx95124bfNG7Ns4hPt3b8NtJK5F0wIUyX/RQlyfwfL5Y2icP4pg/gLNc7DjFqeqEVp5eIVutCrD8Hq2IBoi2d20H6pviwpyXZXZpWjrC6+89sDv/F//7tMnv/PEyJ974IGZ/88v/fwLf+uTP/OtuzcOfXFTNf9/DVXs/2Vbf/5/3z2Q//1NBf+xXjP7SmH57JiZPNIKLh41wfjr8GdOIqif5zpaQLXiobdPYXhTJzbv244eZpvdgYrWBUbLMeAdjV72Wl3LjaWe+cX5ErJXFoEsAu/bCOj37ZFnB55F4F0eAWOMfubo4Y2zCzP31oN6Z14t2m7jPIKxF1E7/SSWzr4IU1+ARaKjcxWoUi/czgHofIm8RwhUTPrDRGwURGFI7rTmeI8ePeoszi32HDly5E6lVL5UKgU7d+4sLS4uHvCazU/GYfyJ5eXGh2ZmZnafOnnKHegbUP19/cjl8uxJwbYdOIRWimXAsTSEnpnLZNWQrCLRI8RkXykM2ZohiYtJ4GJlIWb7VuDh4uQ4nnvlFfzxY9/B57/yLfyHLz2G3//6U/jKky/hsWcO4zvPvYgXXz2CSyS3URxAqZhQkH/JBJJDJMlZKVzxacz69iucbkFBKXWVXhgZHqtkiWPlACT8WitozlklceLxkOhbykDskKPSLmPjMEtrM2NrQVsOtNbkuDHI3mGzXcECuitFDA/0YvPoKPbs3oP9+2/Htm070NfVA8nYdrl53L5xFPdsGcXOSh6lhUk4ixPQJK/R0jgakySQ515AeOkVmNpF9tsA738QOBYJbAl+uRdh5wjsARLYoT2wh/aoqDqSn2rZG05cmPrE80de//Evfv7zD3z729/u/+R9O2r/6Bc/e+b//Ft//en/7pd/9Ut/5cce+fc/sm/b/72nv/zbo0X8br9q/mGHt/i1jsXpJ/ITF47qc8cncOZIw7p0LMjPnY47WuOmJ9/E8JYeDD6wFz37R1Rp0FU6R1Jteca2EWqtWjltecheWQSyCLxvI8Cd8H177NmBZxF4V0dgfHw8f/TU6W1nx8/f4xRjXR9/EfVjX4V/7E8QHP86Fl79OpYuHYcJI+Q6+oDKIKyuIahCmeQIUCoiY4v9kEyvsRkx1rzK5ajkuHrkzNmz2yzbwqbRTV1FJ3d36HmfYZvPWra+u1Zb2HDu3LlybbGmRkdG0U1ClHNyyDPjS54FiyQsAUmbIhEzcQgQIuMoQMxMK0hcwTqQQPJNTXEyFkI+DG75ERaWGjh14SL+7Imn8dtf+DL+j0e/hC898QqePbOAS14RzeIgwnI/QpJyTwGRjmC7PBgdksxR8i1DSN9Ur/p+uwRWKcWYXon2wZS6sk4p1VatYJRGpCxEWLErRkEjhEUSaiMgnY+geCCGMYsNay2bx+okiElc5WzKMWoG3tYGmuSdSVn4MAgMEBkLAcMfRjFigl1BMcZOqDCQy+HeTSP49L5duDOv0TV3CRXHQ6WvADfXRO7iy/BPPMkbo1ehfZJbp4nYaiJ02Fe+AFPohZ/vZ+b1Nj7avxPWxrtgDe+15nW17+zEwk+cOHfpVy+NT3380UcfdRlnxVd8++Bg/bO77z3zDz/009/6nb/wd3/vt37p7/1v/91f+KX/4b/8yEf/0ec2bf3vDkbhv900OfH1rjOnX3GOvnReH312Cqeer2Hi9Sa8Cb/SEYYDw3ZU6Q7j2EzH4dJY3FO0F7o6KxP7du2dawtupmYRuEoEMvN7NQIZeX2vntnsuH7oIzDWRG8twubZKN6w7Y474DVnUZs8hnh5DOV8CK0DLLRa8HNlVDdsQ3VwM6xCFcp2oC0DpaO4VHCazdZiaw/IjtZE5PWzZzsNsGVuZrZcKhbNvv37746M/rVmw/sFrax9lmVVJybGrGPHXucj3Qq2bNmC3t5eOI4DpRSJaUwJWFqRm8YIAp/8lDatOb6G0QYhU75Cpgw0lOVC6Rxi5oPD2GBuvoaXDr+O3/39P8Zv/S//Af/u0cfwvVemsRD1w+q5DYO77seWAw9iw8674Fb6SeJyGBrZhMHhERil2HdECcQ8rij5pHKdN4nVdTzeuWoD/lMyWwEjzzkrY6DJMhkqKNYjARArqV/xN2xjWI45NbEmLizIsbA5Y86WrFCIGeWI/UT0jBM3Q02xrcsx+nIubh8Zxmc//AE8cuA2bC3n0JsHdu/ahD0P3YNyXxEeM7H1qTM8R8uQ//RCOz6Qi6FKLqJSGc1iN/zOUajB3XA33o7qrru1HtrSe3Ju6d7/+4/+6NONvN7x+c9/nr1y4CvfwReq1cX5oT2XYrvzNXdh+TFdVf/ryODA331g555f/pn9d/y9j40O/08HbP2Fnrnpp+ITr59svH54fOHwc3NzLzy5tPTKc3VmapeGc/G3Bkv5Fwq9xdkru89KWQSyCLyfIqDfTwebHWsWgR9UBN7KuMcnLmywu3s2mt6RQnH0NoRuB0y+A27/MPJbSUd33g6z+TZgZDtU74aE3MURCU+S+STpMC24OTuwbObehMGsmcTLL7xSnZ2ZGa036na12lnu6urerLXeYdt2FwmqOz8/r0+dPoVLly5geHgYWzZvQbVCckx6pAXCjEhCjYDkKJZxyWO9oIWm1wKTf9AkulAWaZVFMsVMorFRW27ipRdewB/9py/id37n9/HFP3oKLx5Zxkx9A1T5HnQMPYRi/93I9+yFLgyRSBUAk8NA9wi2ju6k3ABENo/GRshxQx0h1oZjGBI5mn+AbyGU6fDtOjg7xSyrVj4EkHsJzp3h4pwVocGDAINERFAmYIR9EluPusBnmWlV5m3pQH+2ZKZVMfWq45jZ24BowlJNaOmbYxkVIrYEMTOzIcm+9GfQW+nC3bv34iN79uHQwCC6AhLdGBjYsh1D+/agY9MQdJ5tvBlE3iTHmoHKL8NUDDPgOTQLHagX+xD2bEezdzvCTXu12ba74m8Y2fFvvvylH/nq8eP9PHY5QWkooLj+flOp+LNKRX/l0KHgN3/lVxmygFoAABAASURBVFqf/+xfX370M78yc9fW4pmdHYXvVpzc75Vh/899buH/uaXS8V/f1tX963eWO//pXcXy//dgofC/Hap2/O97u6p/uHW44+SeJICr3WdKFoEsAu+zCHDHfJ8dcXa4WQR+SCLwwvFjm3SuvLHQN+q2rDJ8KweUKnD6NyC/ZTc6995DHEKBhM6UuhBGEZYX59BYmoXvLcHEfpzL2S3bIUtac8wkF/r1E8e6pqenR6lbJK65cqlcJnEt5dy8tiwL586dxalTJ+F5Hnbs2EECO4Sc6yaPpBX4T2sS1JjjhomUbOjK91oNCScSMJNLumUhEtJaD3Di9EX82WNP4st/+k3Kp/HKkfMksznkSptQ7d6Nrt5dqFQ3wXU70WqGWJidw9zMFIJWA9u3bMWm0U3oKFVhQg2tHI5heJxkXskhGh4ly0Yk1XfozXhdt+c3+xgoxERIBGwfEgZCVpVRlCnETDujBhJQkIgq+JfbsB2Pc+XwFI9bQfHGQcirjiMS3RQyTgxWJpAMeKwMe2QbpcAbFAx2duP2TZtw77at2Ds8iN5yGZVyCaVSHsWcQi6qI164hHDyFMLZM1xPJLBugJh1gWPDc0po5HvQqmyA17cV4YaddjiydfASCj82ZutHfv1LX9r1sjElXOellDJ/c8cnvb+y6+GZ37r7Z05v/egvvvyPfvQXnvxvPvHZb/zG3Q99+WdHd3zhU/0bf++DXb2/+8HB3v9494be5x657bZZaXedrrPq91YEsqPJInBFBPQVpayQRSCLwA88AiQ+6rmxseLR0+e3N5vRxkKhS09MLcBr+UCuAKuLj+6ZaS0MbUVlZCfy3YMw2kJMwtpcHMfywhi85hyggrhYsJdLHbkQa17j4+P5+anZ3umpqWHbtlVfXx86OkiMbZfEMYdWq4Wjrx3B+fPnUO4o4cCBA+ju6k6IT0SSLPRKXSavgXw1II4Rk2JFJFNgplVpm8RSw48UZNqT0zUcfvUkvvr17+L3//CbePzJYzg7FkLlhjG4YTcGBzeiq1JCQXuwvGlg6SyWx1/B3IWXsTR1Ala0iH17tpBA98F2rIQwa6Vgx2BdBIvj6xVWlxwpY4gUiaHtQykFpa6PtiarqvSZFtr11LaefMPPkKvGybyogEoCxWCqZO4GotPIqpjxTGGom8QGklfQd6VPQ9eIYBD4VpEFFRIxj42EmMloElog2eS1DWM7zM7bkD9RpjhQN+O9c3QYh/Zsw4Gto9hULWBYhxgKl9HfWkBleRa5uQmYmXH485Mw3jJAMg0HiFwLLa4Vv9CFFrOwrc4R5fduqTZ6R+6fzZc+99Li7Kf/5298af+/OPJk96PGWJyvYuPrviU7u1cpn1jeVanMfO62O8/+zfs+evTXP/YTL/7le+556ae3b59iHX8QrttV5pBFIIvAezgCyb72Hj6+7NCyCNzaCHwfenv88cetJQ8bxyeX9s5OLox4Cw117ugxeHOz0I6GJskMVA4z8000WwZhYJiZrCOsT8GJ5hE2pkle52HpMKp2FOe7SiWm7K6ceL1e7/Z8f3R2drbf1loNDQ6jq7MbJLIAacbY2CW8+irJI8cc2TCMO++8HcVyCeREJFIxM6khDJDooYkQRCFCZv/8MELIipCUKYSNmPOcmqvj8e88i3/7//sD/Pvf/TKOnphDC6OoDN2PgU33I9/Rh+XlacyPvYj5M99A7dSX4J//CszY47Bmn0c5PI+NfcCePUPo7isAdoBIspEmRJ5jFsIYDh99k49xRm9+kziR75m3hDf39tYthoE1RsOQOBt2o2BIVmOAhFRdhujpfGMD3gC8AWPYwvA4SNTB4waPP1Y+YxHRj/3GeZoYn8iFJpG1Y831oGDFFqBdBNpBS2v4WsEjCW3FHrQTY7i/gg/u24afPLQHP7l7Ix7uzGFvUMdtOQujlQo6LBdYqMFjBtyKGnBcAzuvoWyNiH16KKFp96NV3aqDkb2li/nuD75aa/7q4fMX/1Kt5T3QfOaZzn/9/PM2j0she2URyCKQReAWREDfgj6yLrIIZBG4hRH41vHj7mPf/fbDpWJxJ1pesXH+IuLT52A6epEb3obq0BZ0dw/BeCEWpyYxc+k85sYvYGlmDEFjkfynReIaEXGYy1mTnd15r316JBH6e9974i5L2w80640NhUJB9ff383F9BZZlMcPr4bnnnsPJk6dQKhVx4MB+DPLRMhAjjkNEUQjf9xPEJFMgKRMZkEQaZdHLgk8GOz27iCeeeo6k9ffwB3/4FRw7eRHFjn70D21Gd+8w/WxcGJ/Eq8eO48LkBGqtZWYFW4hNHbZZgh3Ow4kXMNjt4KEP3omNowOwbCCMA2hrZeuKmfVVJH7kUSSCJHacD48PKfA2X2k/qbxWd+JztXpDwgoSeoDxMTZpq0XSSTBekdLUFY+bYCyNUexGjm8FxmgejyIMY2bYNk4QkcRG9I/ZryBiu5hlw3gk5JYE1xjDfg1vNiLI1wcsRzGGMW9SgBwJaC6n4ZAEu60GuqIAmwsu7hjsxYd3bsYDOzbhwHAXdnXnsKNqY2uHhQ2uj0GnhS6rhbxpoFJ0kCsUEes8GlEONVRQz/fbfvfG0cVi76e+/MrpX//G2WP/7cTyzAcfXzhbRfZ630cgC0AWgVsRAX0rOsn6yCKQReDWRIBkwxmo9Pc/9Z3vfGh5dnrEn5vR/vQEyWoPhvffh44tdwHFIcQhCU2jAf/SWbTGTiNuLqJcKkGRDNm2RXKiABNEhXxuoepUQ1x+sX81NzdXPnr0yB3LtdpeY+JCV1cXenp6UCQJaTZbOHPmDJ55+mk0GsvYsmUz9t++D7m8iyD0SUoDhCSviR54SAgUyVIkIKUKSahqy3UcP3kGX//mt/DoH/wnPP3cYWaJG7CcCnJ8zGzZNlrNSSzOH0dt6RwzghHsah+c3q1wB25DfmAPnK5NiN0qytUebNu2DffcdReq5Q4SOHBMHoy2EUMhUjGMigiRhhVXvg3Jm6DdKuUbQXubt6rLOElbEkuA58xYPAaLc5f5W4hoC0leE2iNSMkxaRJOC0oypoQieVXMoqYkNjnu5NhtRCaPEDmQziPkI/9Qtzicx9qA44TsL0bI+MT0gGRa4xbyKoSLiNlZtgoD5Di3Ci3FSKOkbHTkcugsOtjcW8bekQoODOWwu8PDSDSOvtpZdM2dRsf8WbgLF+BPnkY0Nwa06rC49lynjJafU8tBOb9k9/UtVof2HqtUfvTrjYU/978ffvWT/+r067sYE8VJZu8sAlkEsgi85Qjot9wya5hF4Ic6Au/OyX/1qa92RHFjz+Ts/P6AT/1Dv4XW0hyKlTLcziGo4gCanoOZizOI5xf4BN1DiY93q5USOqqdAAkQmQsUSV0UBbG2rIXubiv52kBCGk7CnbowNTg+PrVzaWl5g9KW6uruRmdnF9x8DvML83jhxRfw6pFXUS6XsPu23diyZStgQPIaQv70VUJUSVZDklmOAfnKQMAsX8yQzszXcPjV4/jmt57CNx57EkdeP416M4TtFokCAmZKFxdnsDR/Gl7jHCzNXF1PJzr6RlDs24pc7w443Vth8r1Q+SqGN27B/v23Q/7GrFYaymiOohHFhhlY5h2Zco01CZoJYfiPleu+eezr2t8J49XHWpk7EgKrEYPHwWPiUSDSoivELBvaBeCxKgGJK4ziOWA9ZcRJR6BOvwgOiS6JMElvSFIaKQ8GcroZD66BkIgJIKR3sJJlZdkhebV4zjRvNhz2lefj/5xyYJO8Wrz5cR2NzqLGhqqD7cx87+LS2uosY9ibRN/SmOltTDT6zOKFSjh/ruQvLpXjelzheejQFrRn4NUN6i3bqumO4nk7N3pJ2x+70PL/3DNnzvzUr3/jG3c8eupUlXGyeCjZO4tAFoEsAjcdAX3TLbIGWQSyCLxjETh3fqJrrr54b1iq9tt9g66qVtA0zJDZMRbm5lCbmcfi+Awmjp+F3QjRMTiMnh070D06Ap134EUeQsKQyMSKTFGruVJpWNgM8Disi/7FUq1R27K0WNuwtNwsa5KWzq4edFQ6SIJinL94Hk8+/T1MTk9j0+at2LV7L6qdvWCyFVGkECakMaYvqSIJYxz5yXgN38NsbYnE9SS+8vUn8bU/exbHTk+j2DHA9j2wHYVmawELi+OYmTqDZn0SDrOE1Uoe3b09JOedyJersPNF9g36LqNUyuG23Ttx4MA+OI5D4htBkdxprTlmwLmEsEi0YigEUQRQ4hovkiVmI801PG68am0va8vr99TuZbDyDyAfXQHnz0QxDSutE29+JLYV08qn2GAQE+pypaFuVARDYpro9JS4xJR0Z88gMVVwLQ2LJYt2S1uwLNEUxMeybVgOQZnnjUzeVihpg96cjc3VErZ3FrExZ7BBt8wWq7V4R7fz8qGNPV/d2ls8PFrW40NOWOs1La8aNmOrtoDW9Axqs4uYXfKshUBtnlr2P3Z6duGXpqLol16Ymrrzn5061fOYMTankr1/GCOQzTmLwA8wAvoHOHY2dBaBLAJrIvC9149Xj49P7A96NxTM5p0KIxvhDHRidO9m5NHE0rHDmH/+OVgzC9i88w5Ut+yH3zOCOaeAuWYdftBgjq0F5cTIFx0DHTRzuZwwO5wcOWnVmrXy0tzStkYjqNaXfWU7eQwMbkCJmdtL4xfw1NNP4sWXXiDh7MKdB+/Glq07SaYc+E0g9IQkAi0+aq7zMbEieVUcLSYm56fxp3/2GH7n9/4Izzx3CkvNIkpd25CrDDED18Tc7AUsMtsaBhdJmBbg8BF3gWMX8xWSKQc5kqqCFUL7M1iaeh316WPYNlzAgds2YnTDQEJWoRUiQ4LGcS3bwNIxwiACjEU9R6nWRPONolIKSq3gDeu1tVVSqZAQRSGLKQzpXlovtvZyam+XTBmzRQxw/oo3I2DmU7FXzbJlYljMgGpmQhV1Q5uiDspYyvQ1lyFt2AnAmwjx18aHNh4RcQjNA3LY6wrAyGpmbsGJaGjWK8hNSNK1lLUFZdkwtkZEChnacSIVy4p1jpVH0SmiaBdQ0C467SIGS2UMF1095ETucLioPrKx+u9+9SN3/tOfPbjpXz80kntsXzk4PWLm6pXahViPn4B/+jiCE+NYeP6EGjs9mT/XCLcdrjd/4bWZmb99YXLyI9P1ei8nnb2zCGQRyCJwUxHQN+WdOWcRePdF4D0zo+fMc85yEBXHZhdKXcOb1BIZxWzdB9wC7O5eDGwYgvzZKs2sWK5/CKrag6hUQeAW4ZOgtJrLsJh9s0hfNNOMWqlARfl6tVqNJEi+75t6vW7Gp6c3tny/Q767mnNdVCpleCSjL734LJ566jvwvSY+/KEHsW8vs64dFZJWZlc9zoNZviiKkyxnTF36XJxfxKuvvoav/9l38LXHn8alGfq5/Sh2boJTHECNj4+XlupoeQ1EcUAKZiG0ivDcXixbvZgPyiTdChcnZjA2dgEL0xd4qYiBAAAQAElEQVQRtWZRdnzctX87tm0chsOBNMfTBiRg/CCh04SiGvO4DTT5mQBXfRm2v1mgrc1VO15TIWOkplQXKQA4YWZGeRB8x0iOgTYhpEqOh+dNJI8EdGBNTCkwnIpB+pLjVqwVX0UiLwCJLqcLQ7LaDkCxK8Wh2YJ1UhYoZrCVop0Qs2FwjWaZNxGK2WwhtbbtwLFzyDl55HlzVMrlUcnl0Ok6qGjTUfCW9laWpx+u1C5M5Bz92yU394+Huwt/6+DOLf/gw3t2/K93jwx+a5PWU0OhjkY7h1HOVeE1IzuAri5H5t7jZ8/9hT/4gy/+7L958snt8ue0kL2yCGQRyCJwgxHQN+iXuWURyCLwDkfAPd9XLhU6h+rNeIMVWnZjchGNpRBxZRCNXAV2tRNWqUjS2gE1MoIF10WDc4r5yFzJL0/Va3BCDw7LDnToWG6j4XnNqT17yICAqamp+ML5C+HZ86d6G82lQkwySQ6D+nINzz79FL73xLcxPXYR2zaN4kMP3Iv+7k6QuSL0STyjJnxfSGgLQRDxkb3C7HwNL796DI8//gye+O5hXByjn9UHu7IRdnkYxuqA5ysSKgta56CdTqj8KHK9t8MZ+QDU6AOIh+6A6t4Cp3OQ/jbHaICfuGPfLuzfvRMD3V2wYgM7VLAjwEqgoJPvgWpSOE3KpxO5Qt7I06gIWUyBt/h6gy6+0UHaZ7uU2rQsukDK7VL0NyA9XwZJKwPEKpY5b86exTiB6IL2vlb0FV/DtlfCIGas+IZAuhMwOOyPPbHAN8dSUEoDJK5QIuQDgJDXBBpKsq8ksVq+RuCQxLo5uDkXBd44lfIuSq7tuHE0sDA+/kg0dnHLRzqx9N9/9PaXP/Oxe7/z2Y888J/u27P1323uqfzLPjf//x4pdPzLrV0Dn99W7f3Wxnz5tY7ILGK5Xopqi7e35mc/9fILL3+y8vxr/c8Z43AW2fv7HoFswCwCP3wR0D98U85mnEXgvRmB519/fUDBuS0K9GhUazghs5GK5M/p34SWXUbDaGYtLUC+nzo4gHmSi0YYAEETtleHaizB8X3YQQzH2EGH27GsWy1/+vOfJ9sBHnroIUzUJuwTp49X641FV/GxuyGBvXjuLL7+p3+CIy+/jGqxiA8/8AD27NiBHAmMx2xuKF9FiBoIwgZCkmSvFWBuTojr6/jOE8/gmWdewcVz87B0N1SRJLQ8iLjQjYgZVs6EpKeEUqkb5eowyt070LXxXhS3PghHsOkQckPbUB0chVvIkz+F6KoU8eAD92PLyChK8p8yCGGNVUJe7UiRzCoolo1RJK4ESZghQ0sOkhK36rXS4WpvxqwxXK5Za0/LqbzsRgJ5Zfu19eK31rZeWWyC1F/0FGJLkdraZVonUinGkVjVNcuEEFqeCPCEQlkWtG3DdgUuHBJY+csTeddVecfOtZZqB7zl+t3z58Y2ST8PKNX8kaK69Lfu3PXs1p//iS/805//K//y73zs4//8of7hf3X/wIb/80Bf/38cUPbXqlH4TAdwvqwV4xIOxoiKS2fPWtJHhiwCWQSyCFwvAvp6Dll9FoHvVwTez+OQYFiHjxzbUast3R1GqKjQ05oZzxIzXX0DG5B3i6gv1uAFAQliGaZSgU9SEYNJVRJK8LG8DnySVkNyB+S07Xd1dC4zpvFnPvOZhDUdPvy1nFJh/+nTxztbfst1cjbiMMSp48fx9JNPYWlhEXv37MUjH/sYioUCOYxBHEckrT78oAUoQ2posEC/V145gj/92tfw9DPPYWZ6gfOroKPcD18X0bSL8HNlmALpCcmnmy+hUulCb08f+gcG0D00Crd3BKZrA0y1HxYJs9IBfG8BLh8qb98yjDtu38c2HRxSyI0mwVGJzilICpFlzoVk0vD4JQYC0RnHN+pYD77W2m64LEfLPlJ/dnVF3+329rpUT2W7X6qLlPoUUhakZZFSvhquVx/H8RVzlXIKaasU47kGGhoWoXnmNVdMIjVtlg2LsLneLMeB47jI53IoF4vaVqbcqC3uvXD23I7JycmC9J3iN5WKH96iWp/b33PhNz+x//F/9vE7//1f/dSD//yvPPLRX//0wUP/4yOHDv2LTz/4oX/5uU9/+tFPHNx38aHNm720bSazCGQRyCJwrQjoa1VmdVkEsgh8fyLw2sxM/2uvv37w7MXzdzkdeUwtXIDdl8PQtgEMlF1EU1PwLlyEbrRI8FwSOBsgKXTcHCKSVxIIRC2f1MOCpWw4lhuWS+VGPp8nDaG7Meqll872LCzMf2B6bmqLMWHRcWxEJDkkzGi1QmzYsAl79+5HV3cvmLxFww8JH03Phx/GydcFTp84g8f+7Jv4kz/+Ms6ePUFS24Q2BkHTxzyzsTWvhbmwhSWLcauUke/thWH2rrY4i6lLr2PswtOYnHgOjWAKjbCGemsOOXsZ/tJ5aG8SOzZ24pMf/SD6ejph+Ghb5hEpC2EChUgZRCAojY4QqxAxBNEqWePIq++rkb+3al/tmMraPmi6Yg5S326T8tUgfinafcTWXk71lIim5VSuZxdbWi8yLUvfAqUUlFJcNwo2Y55jrPNEjqvJhZXYLM11ZTmwbQeWS5lz4Agcy2rVl+5qLM1/eHZ8dgeu8VJKmS8DrY5K7pwd+d91PO+rgdaP94fha2zmSz1l9n7rEchaZhF430RAv2+ONDvQLALv4gi89NJz2+pxvHOq0eqdWG5gemoctfo8puYmcPLoKzjz5JNYPHMeVjNCURegIpukkUSCxNGQMAb1ZSDwk0wptIa27NiyLHLTkv785z+veOj22LmLfZcuXrjdhGFXFMV2FETwSHiX6y3kSYRjkpX5Wh0zC0tYbnloBiG82CR/NbQVBnj51VeZaf0ejrzyCuc3TVIbIjQ2wPlAFUghcyj2DaJzdBQdGzdA93dhntbZpRpqS4uoNxbQXLqEhbEjMM1xlN06yvYSmtOvozb+CvpLAe7YsQE7mXl1meHjQWCFuGpKIIJJEAtxRcxSDPlFJZiQkjotPM5VAmkkNm8D7Ihvc1XIWCmuNVa7T6qnsr2d2K5Vlrq1PmK7FlKiKjKKIghEl35IFqFlrRAruiJRBVyl4IBQmmUNS6/Atm1Yl6FtC8rWsBxHWTmnh0vn4CuHn/sw56JwjddvKhUfUir4xdtvr//qBz+4JHLHjh2eUjyp12iXVWURyCKQRaA9Arq9kOlZBG5JBLJObjoCTx1++bZWrrA56uxzo65+tJQD5AsISRbmW00seh685RasQCNPopiLXDihBYepSdv3oIMmoALEzEQaHQuxiLVrh+hA8jr59NOF2kJtw8TYxB2kHMU4iFWL2dJWMyA5swDbxfRsDa+8dgIvvHIEC8zwegZokvBM1RZx+Nhr+N7zz+DIkVeYOR1PSG8rdElsOxCqKozThVx1ENWhTSgNDMPp6wX6OhH3VaD7uuD0dMMtFaFjUtD6HOLaORSDi+iML6E59gKq8RQO7RrAPfu2orvkwgQhjNE8HhJXklK2QqSiBDFlrGLEtBtEpFk8XhODDXisnDQ/b8X7RnsiYUuGS6UU2vX2cru9XW/3Ef1qkDYpUp+0LKRUdJGClKi262ITiB8JI1LymkilYBE2QPIK2IyslC2lSWAtaE1YtHJNatuBdghmX5VjOa3I33JpbvLekydP9rJvm11k7ywCWQSyCLxjEdDvWM9Zx1kEsghcPwLGKF7srdfPjW0PCx2DpS27Udy0C6pvAzOYW9G3cQs6R4bRsXMbrFwRJtaQrKsbOXB9wPUiEtgAVuwDyoexQkRWhNhGSLLYCMhUjn7mMyaw7ZLvByPzs/M7FSw3CmJ4zRBBAFhOAX6oMDm7iFeOHse3n3oa43OzWPZ9zNRqeO3USXzrySfwymtHMTE9hQbJdCtSaILEtLwRcXEYUa4X+a4NyFX6OXAedcvAK1o8lgF079mBrm1bUOztT8ZyHXKb5TFg9jVY80eAuaO4Y3MHPnzXDuxl1jVnIsR+gDiKYQw5KUlqDPkXUYsSLaYWs1KRtCagVZxporgyW4pb9OJ5elPfYpPuU7menta1y1QXf0FaTmVqk/LVjmml7spjTW1CWNeCS2E18yp1MobWmqR0BUor8P1m0Ki1DU3iKqTVsh1o1+UqyiUytjRaUVBdbjW3X5i+sOeJJ54oIHu9rQhkjbMIZBG4dgT0tauz2iwCWQTeyQg8+vnP69Pz82U/tjoLnYP5fPcGTLViRF29qI5uxMDIBgz192Kkrwdu0YEXttBsLCHiY3yQ3NlhBE2SGTeZefWbMCpCEIcI46hVqVZn9dJS+BuAmZuerkRh2F+bXyhHfqijkKxQWSSTOfiBIfWzoJ0c5Putx46dwCuHX8GFCxdw9LXX8NSTT+HcuUtYXG6SpCjUYweLpgjTux0Dtz+Irp23w1R70GR/tSjE7NISJudmML04Ax8e7A4XKLto8jHzIoMZuDbybozG1AlcPPJdVFUNj3zgdmwd7oEVeXBJllwhSkymqjiGJntT4HESSMAKyEsBzM4qQ11Asd47JXRvV67Xt9ikX5HXws34vNl35eDELpBxRK4HIaUppH49XWxSJ/0opaDUGwBjbywFw3MFQpGYas21IbptwbIs2CSvlkUCS2m7LixmYJ18zs6XCt2nz5y+78iZI2XpO0MWgSwCWQTeqQjod6rjrN/3QgSyY3inI1DdtSv/2tGxuxrL9pbYsztsEsPG9Bxyg31wequw+Xhczcygfvw1RLNnYZtZKHcZLbUM45LEKSS/LNVq+DBOEb7SsHM5lEqlZk9f32xnZ2cEvqbm57sRqyHxI79ERGtMTmRgEJoIMf/5AYlxaxnLyws4/vpRPPPEd/Dq889h6sIYmrUmlmsRai0SXGcAamg/8rd/BN62OxCObkbcVSS5HcPc/DgCEtZSOY/eahEdNlCfG8fMzHnUbB/O7bdhy8c/gk37dqGrI4e+oo2PffgDkL8tWy2VwBwgIpJpi4fmEG4Yww1DMFXM7HKcEFkYkitmoA0hOigVbUyL8s0jItkVcnY1MBxv+b1en2lnaZ2UUz2VYhOk5XbZTibb7e166tNuE13sgvasqtiNiXmOeV7jFRkwxR4yjoJWq5UQVq21TAkiLZJSKogtjchRCAjfNggsILIVDOsV/ZW2oElcHduFox2uTxt5Jw/HclXgxx1Tk3MHbBT7T5w4kUP2yiKQRSCLwDsUAf0O9Zt1m0Ugi8B1ImCMUc89c6T8xIsv3VsoVUccK59XXoiYmdTO/h4sB02cP3cGl46+hpnjryOsT8MEs0C8CMsJYJHhxZ6HcKmBuNECmDWjkeTVDXP53OJAX/e4NzoayTQuXRwf9oNwRxQZPvZvISa50SQqTFyynUEkXztACCbY4HBXmJ2cwJljx3Dp7HksLzSwXDfwVAVBaQT26B3ovuNhWFvuhN+zEVG1C6pks4868p0FdPZ2orNShhvHWB4fR+3SRfg8pvKGYWw8rLHeLgAAEABJREFUdBc6t27hSBE6Cy4O7tmF+w/eie7OCjTnH5NRx2zHCcKBJkDCHsEyBpp1KiGpGgBZlSA5AAUYvgmyV75FoctV3ox74nM9SSe+zRWQLq/X7lr10r4d4puW1+pSXg8Sn3a7lAViE7lCZGO8oUcJkV2xJ8uBsdZcKlYiZXytNZTFONqQr5yA91CIWI4tIAkxpeL5ET9baa4Ri7Dhksi6lgtHOcoyuiNoenc6yuydn7/YhewFZDHIIpBF4B2JgH5Hes06zSKQReC6ETh58qRba3n9L7125F6ShL7Qq9uN2UmgUQNaDcyOT+DShUuYmV+Az8yZiRoIGtOI6tNw4cM1IVSzATJLoEnyykfqSsXMhNnNQj43PdjfN76/UIjOnj2bG7s0vmFuYWFjJBnWMEBMP/nFLsM2ZMRQpJOurVAsONIe3nIdi7NzJK7M8noKjbCIqGMj7I13onTbgyje9gCi7hHEpSpi2yJ3jGDlNDq6O1CtdqCcz8PyYyxdmkZzZhm5XBW9g5vR0zXAvkm22f+m3l584K47sX3rJtiOzRlwNpxXDP6LQyhFwkrId1ppYjyZASSTMiStxsiYAs2xQRjWG0oKvoXIUbytt/TY3oH0KWi3iS42geiCVE+l2FK029r19nqxr4XUr7VJWQiqSIHo7RCyKplWQaqLdBwHtvzSFQmrkFGllHSPRCdBxWUImVXUBZo+ltJYgcWMqwVXW8glxNWm7hBuTsVqc7PevPv06clhzkkhe2URyCKQReAdiEBGXt+BoL4Lu8ym9C6MwGJc6tCOteP1S+fvmF1eqMzNXMLCxeMwi1OYPn0KjckZKDuH3MbN6Nq5A7arECxOw5sZg6ovIB+2kCPJtVp1gI/8YXwYZlCLeXupWi6Ob9y0bXz6oYdMbbLWe3FifOjS2ETVjyMoplaNihEZktjYQxy14FgGbIdiziExIRkMWc/H90Gg4ZsC5JeyrOEDKO/9ENzd96PZuRGelYcmgZHv2waNZdilPAlnDD73h45iuGTkqi7lAqqVDajke7F0bhoTh1/HgJPDXTt34sCunSizHXODiElUZXAh1SGPRbLBsXylgSzSQCGGjVgRQlyFxDILyzcJqwFHobzyJBtma9fDlV5XL63X9mZs0vNa/3ab6IJr+Ujdej5CUqVO5FoIQRXCKpCvC3jMzgsk+y11uVwOlmXx3OkESikopagLxCZSwdL6DSjqUFjJumoSVYuwSV6dRLo60flp55dr9XsWZhe2ArzH4kf2ziKQRSCLwK2OgL7VHWb9ZRHIInBjEXjl7LHeVhzevqjdft3d5+QrFeRdG0WSuZEtW7Dz/gew6wMPYuOefagMDMK2HRhmWsPZafhTYySuS8gFdTgksVYcgM+JEYeRKeQKC90d1fGc7898BsDhVw/vW1pa3jE7P1cSgqj4OFhZYILNwNKG/Wq4rk3J/mHDizSWfY2lwEE9zCPI96G4+z6M3vdx5Dbtx5LTicWWQVBvojY5haWpCbTqNfgkwLXlaSzOX0S0NIUSCWixXIDFTGyhswqbGd/5E6+jk2T7vp3bcHDndnTmOcZSDUFAEs0sMDkpYu5KzL0iJNEO4xgRiVWoFSJoEm5NoipElgdGzZDcGtLWBFchq0LyxDuFlG8EWNNf2l5ke3sppxD7Wl1sNwpp2+67ttxeJ6Q1LYsuEMIaRbwVIET3fR9CXJvNZiJBAprP52GRvCqlIC9NkipQSkETFomqoyxY0AlstrHFrgGLsPlhs71DWGIXaAu2ZcO1HdVsevu0Zd918eLFjXjPvLIDySKQReDdFAFuRe+m6WRzySLw/ogASYd+9bVj/ZfmanuD3lHH3Xybyg9ugrZzCGp16I4u2H2DcIhcVw9yxTIcZZOsknAuLyOeuoSStwDHnweCBcSBZF8jWHBM0S2O93X3XiCZMd/7zvdu/8Zjf/bx8anJvQ2/lYsYXiMZTgVysxiidlc7Ueno5NhFNEIb800L8w0LDdUFDN2G0v4PofOuhxEMbEPD7UDLD2Hqy6g06/Anx+D5LZieLpjhXjTNIvz6BSxeeAkTr34b0dxJlMoR6Q/tC2dRbkzgo/u24PaRPvTmNezIg03i7agIhlnjKGRfCKE0CSrnGGoNn8TIVyKBUMUksfQF50ANVxBMsGiuAC6/GO8r7DdUvtw2Fe1tUlsq07r2suhiF5lCygIpixSkeirFJlhbXmvj+b3imKQsaCevQmAl+yq/pCW6bVvIMfOqlOK9Tpy0V0pBM85ayCrvHhzePbiESFtshOYZ1PQTsqp5XjQ/tK1Ad2iH9Fay+RagXQvKUiX2vO3UqXObkb2yCGQRyCLwDkRAvwN9Zl2+gxHIun5vRODs2bPu5PRM38x8bWt5wxatOwcQahLXgIRS23CLFURWHvXIYNFrYaZG8hcCTEYiqtcRzk2g0JqH1ZqFac3B+MtQfFSfyxUj1yle2jy6efbpp5/e/LuP/t7nTp8/9/DC8tJIaGJtFGDZmmRFQR4B5xwXpWIHHLsIP7Kw1FRYDvJoFQehR/ajvO9BVG//MLBhJ5ZIXD2jSY9jFCMfqjaPcHEWdqUD1b170LN7G/qHO1FyWvAXL2Jx8jSKdoBSLkSD2djmzFls7cnh/t2bsKFagEvSisCHDSQkWsUxyKYSPY4N86ogPVUIVQqDiOR1xUpCbFb8YQDIgVFQST5vyYf0e7mjlDheLl4h1tal5VSmzlIWSDmV7brYUqT2tCxSbDFjJHqK9cpiayewQl6FuCql4LoubNuGUoqhXjlApVRS5idkgVg8x1aseV5WoFfJq4bSIOhpAbAUlKNg5SxYJK90gyahVSwGobdpfPzCNs7TQfbKIpBFIIvALY6AvsX9Zd1lEcgicAMR0F1dhVaz1btUW+zv6e5ThmRtUf5jgAWSQceC9iPU55cwOz2NqdkJTCzNw3Pz8O08M50BotoMrMYMVGMSpjnL7Cszr2QWhXwpctzctG0r9fqR1z/06pFXfnZ2bnZ3K/DKRmtAK1h8vGspCzk3h3KhTLJow/OA5SZQD1xEuT44m25HkRnX4t4HYY3uxbJbQSPWsEgYSwhRiJpocF7aMiiODqPrtt3o2zSKbpJSJ2wAkQe3WsHQlq0o2DaC+RmU4hYO7tuO0aEe5HmMcRgjJiE3sZVI9g6b2WXFcQzrhJAaKMQkpqSpACJy04jzjWCRxVt8NK5jBfEHCReTsCRkdKFC0kT/N3Qp3zRg2N8Kks4uf6zt57L5Cl/xEbvIdtyI7UZ8hKCm/bbrYpOyQAiskFYhr9KnENdCoQCllBQTiL9SKrEpIybq0Cv/uJ4UoaVeK/A0IKbO0wWBsQDNGyHL1dAkr5pkVlsaFn09rzUwPz+/eXx8vMoxtPT8LkE2jSwCWQTeAxHINpX3wEnMDuGHLwJzvKhrE/Q1a7WOchypaHaKj9pPYvHiKUTz05h7/SQmjhzD7OlT8OqzcAY7kdu2HVbvEIy2YBqLCJjd9GuXELemydKaUJaNfIFPbJVtXnzxxe1HXz/y0xcvXdywVF/KyYN2y2XGzbKgYMGhbylXZFa0jMaSj+n5JuoNEpRcL/SGveg88BCKez6ERu8OTMQlNIwNGwYd8FH0OPbcOMnrJZQ2DqGwcQQxSRGTxDj58su4eORVkhwLG+79IDbe+yEUnBIGc2XctW0nHnjg3uTvhgbKok8OkXHhhxphoJn1y3GMHDPImoTUho40j0veMQxJszIkrSaEbQLIVw1sZpo1WZSKHfpbUCSwaHsZs0I8b6UUUvhW+2ubWqKu149UrLW320Rvn8NaXcrtSAmszRuIYrGIAs9T2r/0lUJsK7qi0DAkrQKI1CyTkMYCC2D+fgW8cVEkrSBpVYRkXx3elCh20Wo2yl5zeSiKWsNJh/zI3lkEsghkEbhVEeDV4VZ1lfVzUxHInN/XEbg0NjWs4Y4uNXxnfm4RF8+eQ216CnboweEjeZekrL9rAFt37cWuu+/HbYfux64HPorOXXcClW4YZjaX58exvDAGj5lXZVqwSSxspZ3W0uJDL734ys+cOHFijx+FthAM+Z6rHwQIwgBkr7BshxnckFndBcw3InioIO7cCmfLIVT2PgB3w2608l1oKRfyynl1dMZ1mPkLWDj1AmpEeVMvuge70FUpQjN1e+7V1+CfOodSvozhLdvQ09ONo4dfxNLUJHaNjODu229HR7lE8m0QRCFCkktYDlynANvKQzKwYWAQ+jEczk+RNCkOrgxIbGOS0xgaImnkWwkMPwQi2N8bJIyGt/u+3J/0mUK6TPW1sr0u1VO51lfKUnc1SL1A6kW2I7UJSU319vpUl3qBlNOsq0ixSTulFJRSokJ8JLMKFkUKwDqlaCAMAZJXsGhEEkrOj80bHhgopeA4dvK1BJoRx1E+CKKuqbHp3qNHj2bXmSTK2UcWgSwCtyoC2aZyqyKZ9ZNF4CYicOTY+d6FZjzQUh1OlK8qXahCaT6y9wOEXgCdLwFuB+BUYee6Yef7YLq2ILflAIqbdyF2LSwuTqC2PMnM5SK09pHn49ug2bBmpqZ3zEzP7G00vapR5HwkfGFMskjCqJQFBQ2PYyzVW1huBvBNDlGVfW9/AKU9D8MevR1RWTK8LpwoQKm1gNLcWYRnX0T99LNojB1GsHQGXuMi3GgenVET5fkFeEdPcqQiyj0b4GqNxtnXEVx4DXfuGMHdd+zF6PAAIHNgBtUgom9E0hQnUAClQSSEkYVI6sUvybjG0LSrmE6xoh/YVkH+CkFELWZFTGkIerDe3CLgpvuR8QVCBttlqqd2KQukLBBdILqQS5FpWfS1kDqlGChRCKmngGRYRbb3YTHbXqlUIJlXsQvEX7DW19DA6EFudsB4ipRhND9WYMHi+tEEnWBri7BhUVrahqZUhGXZecr+U+fObbl48aLDsRS7vqXvrLMsAlkE3r8R0O/fQ8+OPIvADyYCvJBbZ6emKs1IV5yObqvQ3Y9Cdx/cUgeUshEGESwnD2XnOUEHfM5OEpVD7FSQ79+I6qbtyPf2oNZcRsNbZgaTj9Edg2LOom+om8uNarPhdQLaMjFpHaFIAjUUBNJ/vRGwrUFgl6G7NqK09U507LgbpY17kOscBEhW3LCBHMmxmjyBgJnW5TMvAs0JlLssdAyW4C9egD97DvHkOajxi1Azs+ge2ohCuRPe3Cz888dxoKeABw7swo4to+goFqAjAxWShZKYAiFiBDBxBMCs/CNJjZlqDVkfIYL8KSxFG/kplBBXNo3JyCMiZKuIvrGK2VZgaLl1b5nR2t547taa3lQWnxRppZRTPZXtNtHbIT7t5XZd6lIopVKVsTLQWq+WlVKwSFzlrwuUSqUkKyr9oO0lZcEbJsaQMU3Ph0h2A80PDUXiKtCQf1ZStmDpN6CUhs2sueW4Ns9I38zMzO5ymel2sAmyVxaBLAJZBG5NBPSt6eb93Et27FkEbjoCTm1+vhCZKFfq7FDlrirJLdsAABAASURBVBIKfPRe7ulGqacXSjskagEKOkJJx8iZMEGRj2g7ijl09fWiZ/N2Es8CIvpatpv88lXBtZG3LbIEAz63pQQTnSFMGME2Gi6JhfEjNJZbaLUMIrsTVt9OlHbdi759d6NjaIT9WMiFS7Dmz8OZOQlz8RXUTz6DuWPPIFqeQnVDP4buPoj+g7cj5xjUJs9i8vjLWCBRzVsxNo0Mwvaa8MYvoTsO8OMfvA97N42is5DnHBQc4wKhBXLpFcJJkmpYMCSoCWgV0mhIaxOwbsXZgFWEAl0TNeZnfNkvpl/SnpXtEny1l29GZ9Mr3tL2CgMLYrvVYLfXfa83plISGwOlFLTWsEhcBZJxdRwnsYldKQV5tfchZYFSK3Wir4XUJCSWPhYhWVdLWbCUhiYUIeM5jgsZJ4yirsWlxX1RFPWePXvWWdtfVs4ikEUgi8BbjYB+qw2zdlkEsgjcfARIGIQD2K3luVxredoJ/WmSsUVU+/LYvG8ntt11EB3DwwiXZ+AsjaHYnILbmIbNDGinP4lKOItK0cbAtttQGt2DIrOm1Uo/OstdcJnxCnwPLWZkPa+O0PcR+cxPBvFKxtML0VpYRrPWRBQVYPXuRnn/I9hw36dQ6h+EEy8hHHsZtee/BO/5P0Ltqc9j+cUvI7z4IgnKMrbs242uvbcj3rQbGN2JjQcPouUt4fzrz2Pu3MsY6gjRyTlHp19Fj9/Ag/tux+2cZ2+uiGIEaM8gWDbI2RX25/K4V8hWzMww48KyWRdvp/56ba817to6OdvXsslYAvFp901tYhdIWSD6jUD6uhEotRJPpVRCHpVSEDJZKpWQklfwJWOm46eS5je9lVJQSiV2pdRqn0qt6NK3UioZQ3QhrEopZl7tBOy70mp5OyMVbW00GkVc7ZXZswhkEcgicJMRyMjrTQYsc88i8HYjwEepqqPgqqITKd1awDzJ3uRrL2D81OuYnRpDUK9h+rWXcOHZb+HkY1/G0T/5fbz6lT/A4a/+AY6yfOHwswgbdfT19qGYy8OChmS/5PuJTG9Cuyw7tDJTSy6BODLwmz7q9SbqLR+OLqG3fzNGNu9Gf/8wWsuLmDh1GJde/TamjnwHCydfwOKF19FYGIcfLPPhfQB5NK8cGwEJcpgvwunsQqm7ykyoDzevUeoqIg6XcOHo0yh5c9g30ofbtowCoWR+Q0RBBMN52JZDPUQcxUBsklAKmUqRGPhxtbLYWb1KckVPIXVrIXVrbTda5iB8myuwXn/r2drHkHrB9WxSL34CpVRCHJVSUnwTlFJX1Cu1UpY+lFKJf6q7rpsQT5LJK45FyokjP8SXYt23Uiv9KaVWx1RKrfpqZnlt205IrPQjZYdrhTbL0rpSm6sdOnfuXNdqg0zJIpBFIIvA24yAfpvt30vNs2PJIvCOR0ApZfgYNe7oyIV5BFE8Pwnv+GEEx1+Bd/YYgslLyNXnYcbOoHnsMBZfeRaLrz6LGh/NLx59AQuvPo/FIy+gdvJV+s3CCeuwjEdSESLiY/ogDuETHvVWFCDiY3SBR6LoGwXlFlHsHEBP7wAqFmDGT6BG0to88QS8Cy/Cnz2NoLWEuFBEYdMudO69G5Xt+2FyJTQDH3nXImG20KovYOrsSei8i8HdO9C3YxuWohYaS1PYPNiB27YNorOagx82EZCjBlAkwQyvikhcfRj5ugAf+wvZoXX1vV55PVvaQOpSiE10kSnWllP7jUiGjvO8krym/Ylci/Y+pe5aZalb6yO2a4FrBylSv7S8VkrfArE7jpO4S1kgpFVkYrz8IeV2XDavCulnLaRS2ogUwmpZ1ur8LMtOsr224+Tm5ub2T09PV8QvQxaBLAJZBG5FBDLyeiuimPWRReAmIjAwMBv09XUtVvLOYr6xFOnzZ5AfPw9X/ug/iavDR/4FEkhrYQaqNgfLr/ORvo+C4iN3EshwZhyzR5/D4smXYUgWbXjMrEWISFr9MIAXhWgJwgih0Qi1w4xpDkG+A5rE1eoaRuyWSDTnsXj2FTTOPA8zcwy6cYkZ3Cbcrk507T6A7rsfQte9H0PlwP1w+4bQ4tgFFaLgL2Hh3AmMnTuLcl8fujdvgd1ZRT300dvTgd3bR7FxpBfajtCKPQScd2RxHpRB1IDSAaMVETHx5ndKiFIpHu36emWxpVjrm9pvVhqS6/XarO3/ZsvS59o2YrsalFIJKWyvV2rFJv20I/URgioQQqm1Xm0vvqnPWin+a+uVWhlHKZW4K6WSvpRSXHMa6UspBa010vFkTNGVUs78/PyW5eXlTvZtI3tlEcgikEXgFkTgjd3nFnSWdZFFIIvA9SOg1F7/rr37zm4eHDw5XK0slluen2+2YovkM7YUPCIvf1C+XEGhdxD5TduRG9mKrj0H0HnbXtjVKhYunsWZl59HY36ahDMmadAkFTp5NE8KAUu7gLJhdA6R04Gg3IugewRB31bUOoZwPsjhQguo2TmorgpMtYCwxAxdtYSO7Vuw9f4HUL39DujtO2Bt2YLunTuTrw4EC9NoMuO6cPwYrK5+9I1uh+8FuHT6BNzIwx17dmPr6CjKnL9BTBLtI5DvtGqNmFnXprcI242hdMSsZkyYNwF8kejwE2+qE7tAKkWuh2vVref/dm0yXgrpK9XXk9erX6/NtWxpf8YA7eQz1fnonutihXC+uR+1apJ+UohRdJECpdRqH0q9oV8mp+KSQAirjCcQXYych1Wv13tc1+0/e/ZsWWwZsghkEcgi8HYjoN9uB+/G9tmcsgi82yPgwHn5wO37f/tTH//kv/zQBx58ttTZPdfIF0NvcBAdJI29++/G8N0fxsaP/hRGfvqXUf3xXwA+9lMof+Kn0fsjn0THzr3QuQJirRBEETwSyLgJWKFD2FCBQuRrBCYPVR6AM7oX+b0fQPHgR5G/6xHkDn0CuQ/8JEqPfA49P/2r2PC5X0XHxz4FdfsdcLYyk7qxH2a4jHioiMLGXmy78zaSIx9nX3oWl0iay9rG3r33I/RzmD97CZXaPD6xbzfu3LIblUIX5wMsN4JkbppzhAnBScEtKTTCGkJmZOOr/IUAEp6rklYhVYIb8RG/twO0vdr7Sc3ttlRP60SuZ0vtIgXX8pG6dh8pXw1glljqxF9iE3FNiO66vImhInUppF70lTb8NGS+9EnfK3UrJdEFK6WVT6XUKpkVAptCa942WRakLLpS9AM02xfYcmhiYqKTMntnEcgikEXgbUdAv+0esg6yCGQRuOkIPPLII42t++48umX77j/YeeDgfyxv231qYP9d3uid96Jv9+2Y9Awu1kPMOGU0BjZifmADJpmFXdowCr15M8qjw8h3V6FcB5ECkt9/ipjFjBWi0CDkk3kFB4VCBYMbNmHrzj3Ysmc/+rbvYmZ1J6r7DqBy+yEU9h+Cs+cg8nd8ANV7PoTCjl1owAMKEWzHg6PqCPw5nBs7i2WvgdrYOPRcDVu6+5EPY8ycPAU1O4tt1Q7s37gBnQXylGQOIMGxkHcKUPSLPQ9x6NPIOSIWqnVVggq+SHiuWi91dLlmvfi8XXAAvjnfNeQuHVtkivXGulpdu32t3t6P1LWXRV9rk7JSSkQyV1HET8irSCGSYhPCuh7M5RsI8RGYlWNN+kp1sa8HqZf+bdtOvkKglOI5V4ku5PVynaJe4Hw2jI2NdSN7ZRHIIpBF4BZEQN+CPrIusghkEbjJCCilzJHlZf29yCl8yyn0BTv2Fks7Dlj5rlHMz/uYW2zCKxRhursQlPJYthSWbI163kFQdhF3ODAlC5FN4koCEhEhSWGoDPw4gh+FzHoGCFotGK+JuDYHf3YMQW0cpYpG10gXujb1oTzSD6uvD1H3IOyRbXBJjn0nRHPpEgqLF6DPvYq5l57ExPFXYJhBLVZ7USp2QbdCLNAWXjqBXhVgK/voLlckzcYMbQjDOVgx4JDIapJXgRUySCEJDm2cKkCiJASoHfSg2Yh4E8QvNbbrqS2V16pLfW5Ecnrruq3tf21ZGokthZQFUhYpaNelLGi3ib4Wa32kzHUkYhVxHCOUv/DAyUudYG0/UhY/gejtkI6kLHI9SH+CtI7ENCGsYhO9HRazsLbjKJLbXKvV2jA3N9fDvq20bSazCGQRyCLwViOg32rD70u7bJAsAu/RCPzTr3+9evzc5O3n5mc+e8LzfmVpeGRXs6MvPzPVxMnnjyNQOVQ3bUF5wyBii2SOj9ltHUNZEQLloWka8C0fISI+go8RGkodIaCvbyt4JLoeyeZSq46psfM498pzOPP0NzHxyncQLZ5G3l5ApRyio6TguBqNwCBSeeQqnch35jBH0hq+9iyaTz2GuSceg1mYQbWvFxv2HEC5bxiT585h7tWn0evPYAv9+zurABTCyCf5DKARQQmJagWwSF4do2EbCwhXYGJNPxDmTcDlF4nOFXViXmtrL0t9inb7W9bx5rm95b5IJtvnluoipU+RAtHXQuzXQuqvlAIznGgnr1J3LZIq9WuRjqUUbzSI9rLoSqkku6qUWj0/Sq3YSFSTrw0IcRUiq+SltS3ktdFoDM/MzBSRvbIIZBHIIvA2I5CR17cZwKx5FoGbjQDJgiaJu+/M9PRfPjw29mvlA/tG7B073bElD6deOQm1FMHdcQDNSj+mFluYmpiFItnrcHPo0BYc30PUWIaDGJYyUAow/Aj509wgWm4eUdcArM27ULxtL5ZLRSzHpLkkssH0JZx45utYOPMS1PIErKABK47hzdRg5pfRRZI1WnIwe/QlPP/FL+D0d74DywtQ2Xkbttx+O4Y2jXDMAEvjZ9AZLmF3TxkbygXYzPSaIIRBwMkEUBxP+rViw3KckJzIKEqLtNbizBVijsVY0LZCEiWOUhayJRD9VkPGuFFcbezrtZd2V/NJ60SmEN92Xco3ipV2V3qv2AwkhkJmpSx6CikLpFUqRV8LqROstUtZKbVKYC+TVK7DFZuUBRYzryJNHCvOY7tSaufy8nIPslcWgSwCWQTeZgR4qXubPWTNswhkEbihCJAIqEcfPeL+t//hj37yD7/37C8z4/rh6p0Hin5PRU1FHmqNOoyTB3buQ37DLsSFQSi7F5V8P7pVB3o8B6WZJtzxRZTm66i0Itiej4hkthV4WGo1mY11gU23oeNDn8LIz/4yBj/zC9j8c38BvR94GLnBjSiS2DrT5zH/wmOYP/I0ifIMSn4d25WProsnsPjtb+Dsn3wFrdfPIOZYjtWFjsEd6N26F6qjA3Oz57E4dgRVs4D9mzZgU08fOrQLy49gk4wqklb55SwVx2CimCTWIDYxfBXDU0BLaXiwEZDIJryWbVJSJZIxwlsB+LpeO7rcVN905ttcF9JvCplDqqdSbCnEluprZXtdqq8nxSaQ9iJ5d7Ai+Ck2gcRSMrACEkdIuR3iI2CT5PhEpkjtabldkoCuFkUXcprKtbqUUwLLsbuJbadOndqy2kGmZBHIIpBF4C1G4PtEXt/i7LJVSpftAAAQAElEQVRmWQTeQxH4ra9+tetYbvwjjx8//ufrSn/Qs3KD0w3PGpuaRb0VIu7ug7NrL8p774TuHoRvleEFOWZZHahFhfDiDJaPnUD95Eno+UU4LQ86CJjFBGKHfpUuuFt2ofOg/PLVh4G9B9HaeQBq/0EU9x9CceMORHx8XwiaCC+dxvxrz2OG8MZOoXb8Fcy+8BzxMpZPXEQ004KFIirdwxgY3oyOUgULExOYOX8crj+HvZv6sHfzRnS6BVhBDE4UCENOJCIZEki2FdTBTGucgBbOVSU2clbE/CChYdlcAfAlBCoFi8n7auXU3i6TBms+2utvSF/TPi1eq23qIzL1Ez2F2FJ9rWyvS/X1pNgE0j6VqS5lgRBWgZBXiXEKqUuRtrmWlLrrQSmVZF2VUtBar0KIq0C+SkB7jvPZOjExsQfZK4tAFoEsAm8zAhl5fZsBzJpnEbiRCPyr7xzuOlEP73pyZuoXZqvlD6HSORzWmvbY9w5j6oXjiOZacEgUc7v3wd28DUGxjMByyAk1vJpBNO+jdf4CSearWDp7DOHyPOLARxzFJIY2olIX7M17ULmbXd91H/TWnah19WGu0oOl7iHYW25Dxy4S2a5+KCEY9QU0z72O6Ze+jamXv4sxktepsXHUaySgqhu5nm2ojO5EZWAYrm3BTE1i4bUjsOamsKmrhDt3bkN/pQo7UjAe25C4xiGJdEQSHkeck0HI7GpgNAkzfZhmVbRbrLeiiBlZEl7aDAmsxE9kO1JbuxRdIH4i27HWtrbc7vt29Bvtdz2/9Ww3MpekHR1F3ihiZr6FuApEF6Rt2dUVNwtiF9ubYd5sokWpN8gqi6tvpd6wk6xCYGkNy7ZFVySvw/Pz87s4nrXaKFOyCGQRyCLwFiKQkde3ELSsSRaBm4nAc88958xNz+6dWmr9zLP1pR93Dt7Zo0pVvXzkDJa/8iTC504BEw3k7AqcXmZcO0rJL1xFcoknxzNNfiw3YM1fitXMmSiav0jeugQvDiBJT9/YCEq9cPfeh8o9H4HZQuLKR/yLjotGroxlp4yoZwjF7bvRufd2+HYeIIm0axPwTz6HsWe/jubSDKzuXuS2HEBu+33ouf9TGLr7AyTUVcxeOoOF55+Bc/oEthfyuHPrVmwaGobf8BB4AQxJKHOsSMhrHCKSrwkwQJ7SydcEQpJY0McOI+RIcF3O24pJYNuIK92TN4kNUohB9FSmeloWeS2Iv+BaPu9E3Xpjrme73tjSRiB+qbyaLvUkh0hJqkgpB8zMi5SyQPxSrC2n9jekjHZjUOrNxFXIq9YWNOs0SSzn0lmv1zccO3asyDH0jfWceWURyCKQReDNEbjZDeTNPWSWLAJZBK4ZgXpxYPP3Xj3y8WNjk58euvve8oLl6gtnzmP25HkoX8OqDMFyOhFZBfiOgyCnSABDxCQe2kRwrQi2X8NQPqptyAdLnXbLV5GHkNm1VqwQGBdwO2EN70TYPYpWqQe+W4bJFeDmXWjLxvTYBMbPXURndw+KnT1QJLaOitBt+ahGSyjrAJu3b8aBjzyE7T/yMQzuJNHt6UHcrGP+9HE0T7yOO3q6cPfWzRjt7UEUeGjUG/A5x5BENIEJEVEX8hpy3pwhAuZgQ9pj2g1tIDTJrRLiSpDEJGT1WgEUn7RedIGURa6F2Ndirc/bKa/tW8pr+xNbirQuLYsUm0iB6ALRrwfxE4ifSEG7LuV2QipZVxJGCFYIrFklt9JOkLZJ26U2ketBKXWFWSmVfGVAjEopCEkVWJaV/NUBbenEJmWO5XCcLhLYLY8//riL7JVFIItAFoG3GAH9FttlzbIIZBG4wQj83re/e/uy49xpVbr7u6sDav7iDJYuTpLoAXpkEzo3bWeGsxuh66DFDGUQxoBjQ9sgAfBRdBtmsBIFvblwrBQsLeVada29FsQvdDoQd2+ENbQbdscIGlGJZNaGiWKopRYznUC+2YQ6fxbxiaPU6+gfHIZb6UbMDKxSClZQh1ufQb4+hXK8iGohhG5xjqeOIjxzAv0c664NQ7h/905s6u+GpUM02SayDTzS00bkox74aIUhAhJq+R+/gthHqFpEEzF9ooTEGmok2yA5h6HdIH2R2KyS2FS/GSn93Iz/jfhyQnyb60LGXg8yxlq7MSvHLHWCtD7VRaZor1trk7rUJpKkMJmn2JVSiS7k1fd9CESXGwjxa4e0lTYiU6Tldin6WiilEmKq1JVS6xXCKlJIq8C2bRA06cr4+Pj2ZrPpIntlEcgikEXgLUZAv8V2WbMsAlkEbiACJATq9bmpza1CYTTXP+TaugRvbAFhaMMd3Yzq/jtQ2DCKMF+CD40oMoi8GCpSyLFcIt2roOH35bxLVQijnAuj+pKtogikmIhK3XBHdqK0dT9Zai8aLRteSzFrq5jVNbCXGognJxBfOA1nZgJdxTw6qt1QhQpCK8cjUCiQfNjL8wjHT6Fx9gjq51/BzOvPoXbyVXR6ddw1MoT79+7GYGcZNrOooUfizMxri9lfzwTwYh9+FCAgYQ4jIOYxJASJdTGPKmKbmNlWVpHCKkKTuCrSVyQki5NIJGOVyPay6IL2urQsMoXUi55K0d8uVmjmW+tlvXmsZ5PeU7vIFKldyqKnkHIKsa3VxSYQu5wDyboKhLyuZF/jJPsqdeLTDmnXDqmTcipFFyjFtUWQiUKpFV0pBSm3Q0irpa3EblmJ1ADKs7OzmxcWFlzq2TuLQBaBLAI3F4HL3rKZXFYzkUUgi8CtjAAv+vobp09XZuNwKKiWOt2BIWYnmRWNi7A37kDxrnvRceB2xJ1VNEhUgxAJabV8wPGAQsuQPIamN2wtD+ngJT77D/yFeSdqtTSMQqRc2AMjKO3Yi+LmXQicEvxAwWsYxJ4FmwTZmp1H68xJ+OMX4MYBuvp6oYsVqHwF2uY84KBD23Cbdfqcx+Kxl7Dw6jOonzyMDr+G3cM9uHv/LuzYNAwVe+y7jqDlIeJkvVaDj6SpxyHk6wJxzHFJXA1ZqqKuSGZZkRBSmhEb1pPEUgAgNaTCGCX1NCTyamWxt/u062md2ARSvhWQKUp/Ka7WZ1qfSvFL9bVS6tZCfFKb6DcC8U/8GMZknpQKKgmrUgpa6SSenufxHAW4GnFNzgmz5Ylccz6w5qUU+79sU+pKXSkFpVbQTmC1pWHZFrRlwbIsxXmX5hYWNot89NFHrcvdZSKLQBaBLAI3FQF9U96ZcxaBLAI3HIF/e/as2/S826xKcbvp7OhEZzfmmgrYeRfKD30CuQc+jPrwBizYgM/sJMjwnEgjHzvo8BXy8x6qCy1/c4jJ+/t7nph47eWO5lKtqrSFkH5QOXTt3I/ynjsQ9A5iKdZQJAvwFPSSQrkRozgzi+jYawgXZmA68oiqZaDciWK1H9WOXpSdcvLVghKJplNbAMbOIT92BntKGg8d2IEHDu3Dxk0DzKw2YFSckKM4MAiaIcks86qtFkLfoz2GERIUGto5PjPHKgQ0y4ZE2wAJeTVCasluRZLAQBCznUi6JGXRBe3lVBfZDqVUQprEJm1uFOJ/PRjwn3kDa/zfVEzHbq9IbSLFrpQS8ZYgfaSQDkQH58igQXrV7NswlpbScB0HmuV6vY6UwK7NvkY8toj+8jWPMIqS8yMkVvoVyBgppCyQslJKBIeVs5qoqx9KKSiloLUWsroC24a2NGRCkYlLC4vzuxzHGd67d28B2SuLQBaBLAJvIQLcUd5Cq6xJFoEsAteMAC/0eub48cpXnn/54929/Ttrda/00uGjOHN2DLFbQjNXxoLlom7nIF9xzWkbBaPhknjmmHGNZpeRry+hx/gTG93oVWtmDIuTl0rLy0tug6SwySxrde9dcDfuRNg1AK9chcUMbqBJbMkptKXgukCL5CWanQZchdZgNyZ0jKiQx8DQMO7Yfyc+dP8HsHfnTmzo68ZIbwV7tgziQ3fuxkdIWvdv24jeSgGaj/+j2EcY+ohJcsk9EXHS9eVlBH4LJsmmGvh+AENyCnJcxAqaECn8aoUUgVzLgJwpkSytvg2NAjGITCHl9SD1Yk+l6DeDt9puvTGkL8F6dbfCJn0LbqQvTdIofkqphERKOyGvvu/z/IVIM7CJJGGVeqWUNOF54cKhJrZ20LT6VmrFVwxKqWQMGTOFUm/YlFIQu1JqhcRalpQLWuktlmttqaNeRvbKIpBF4H0agbd32PrtNc9aZxHIIrBeBD5/+nRHq9i9ZzKwHgo8e8g/M2UtP/cKWnOzUK6GzpFZwgZ5IVxfw2lgBa0YVr2JgrcAt3Gp5XqTx3v14ouvvfDNPfX6TFc9aDlNy4HpHELP7kNw+jYhylcR5QpQJRfGAVAAoiJIjBVqGggHeuEcvAPO/YfQGuhGwPELhTxGhgawf+9tuPvuu/DABw7h/g/ehYP37sPu/ZsxtKELHUUbDkmlDsiW44hENSBB9SFkqNVswWt5ED0Mw4T4SAZViCqbkJzyTSKbkiDOilUm8eOHFClWyuKTGPjRrrOY+KwnxZZC2rQjtV9PvpU21+uzvV76by/fiC5tUlzPX/zER6RAKZWQSbEppZjo5MkH0Gg0k/MUyF+G4LkS4ipYOV8Gij7ylj4Eol8PSq20UkpBqfWhSaQFSimIvAzH0rp3uba8f+rMVC/HU8heWQSyCGQRuMkIrOxuN9koc88ikEXg2hF4YWyuZ6IV390od+9eaKJcn2tCt0IUqx1QORtKW8xMatg+kGO21a7HsJhStUkK7WYNdv1iXIynLnQ6tVcwf2zs9cNPHWy1ljp9E+kwX4Y9sBXFDbfBlPoQ6Dxi9mcsAC6RNwidGE3NFGhnGYW9e1C59xDK+/dAdXfCi3xYCFHOu+ju6sTI6AZs276Z2ITRLUPoHuqEW7bZUYQ48BEzoxqT9ATUhaw2m00IhPwIcQ1IioQMCTkhGUkIp0h2sPqW8tUgTmmd6CnElurt8mr21Od69alfKt8JefU5mFsy3Bv9q9V4i02pFS6olIK2rIRYtlor50vOnZwvOVdy7kwcQ4DkboM3G5SJnRJ8SX8pWHzTW6k3xlJKJWMppSDrQGBx/LWgXSZVqi3V7pqamtoA8A6OH9k7i0AWgSwCNxMBfTPOmW8WgSwCNxaBo3PL3eda3l2tgcHqpNHWYgcJ4Z696Ni5HTGzrnxiCxVpOJEF7QGWH8PyPFitGqzmpIkXTi73FurP7t+UOzp54Ujx/MnXdnheIy8kVZe6UZC/6doxiJYqwidrJU2F/NIUVRgSiDiOYBCg2llB15YtqAwMoZgvwiWh8JbmgKBO8kxiGgYwzJAiMlDsRAlx0cyIshDGYfKoOaCP73sQKQSo1WolGVghNkKEUkKklIK8xJ5CyilSWyrX2qWc1omUcjvW2taW1/peq77dV3TxTSHltwPpZ732Ypfwrq0T+1qblMWeQsopxJbqEnGl5DO1rEiSRNg810Ie5eZCzpmcOzlXQlBTSF+rEDLLCabl4btUpAAAEABJREFUlZ7e/KmUWiWqSq2vy/gCGV+Q6rYtN0Wwl5frB5qet/ns2bOlN4+QWbIIZBH4IYrAD2Sq+gcyajZoFoH3eAQuWqow5rr9tf4+3Rrog7V7B1xmPus5Cx4JAozmI3mL0FAhdQB5kLw2p9Caei2smMnX+vPeN7bklqZjr36gVa/lSD50qB04lX4U+7eigTLpaR4Qxhqxg4jsk32TT0ArAyckK54ZR+311zDz4hEsvXYWhVod4ew4HL+GghUhZztEETnNbG6cg/E1glZMcholf7M1ZD+hAppCXoMQQoQEQoLkl4FEFwIrEEIkxIczWX1LWbBqaFPW2teWU1exC9KyyLScSrGtB6kXrFd3NZv43wza+5F27WXRxSYQ/a1C2qeQPtp1KQvabUqp5HumQhbFzrWD1uWbDjlXYhPIOROAxBVcO7j8krq1uFy1rlBKvYnQCmEVyByUUhBdiCzA+7WW1+267g6uI8m+0pS9swhkEcgicOMR0DfumnlmEcgicCMReNQYN1eq9nj53KhXKlvOxlHkNm8Euqpgtgkx5FGvgt+KUF/yeVE3zII2AG8KqnEhcltjcxu6K7+9eWTwe89/48+YdT1zRxiR4yoNp9yJfPcQrFIvWnGe2VUHiDVMGMPRNjQJrE294Idwa4tYeO0IGt/+FhpPP4fa8bOYPTOG+vgYOh2gs5hDxEf+gR8hCkP2A9jGhsMnubZyAFgJgW36PklrREK78n3XlAgtLCzQHtAPUEohJUVoeymlkro2EzmSWS0KQVot3ICynv+q7RrtxWctruF+U1Xt/a5tKHXXsqX1IgWpr+iCtNwu2+2GK0CplRiLPYX4K61XCazcZMhXPeTciU7SSL4aJ5DzJgQ2aUsSu6q3kVnpbz0opa4wK6WS863UihTCKhDSmsKRv4Rg8S5MmS2XLl3iD8YVXWSFLAJZBLIIXDcC+roemUMWgSwCNxWByWMXens7SqOuW+hqtDwdFfMISwV4JBMR05iGmU35c1PGKIBvgybiaBbKuxRX9NzMzoH897aNDnz34a0bGufPTWy4eGFyYytQyip0oNjVi2JnH5TTQdqSA0g0mRwl+TVwtIJLXthBFJtNmIsX4L30AsITJ6CZcdWxgybJst0KUaFvh62gTMh+QigVgxQYSr4+0DJMtRrEARBwvn5o4PlB8ks/Qn4EJD9BqVS6lMvllphZi4SgcDLsR4lIoNQbemK4/KGUghCly8UbFmmbtVI6EFsKKd8Ibtb/Rvps95H+28tr9evVi//1fOLY8PzhCoBh5xmU5pDzwvMDIahy3oTAtpiBFQIrtvgyWRVdxroapLO1dWITKKWg1ArSsozbDiGuadkR8qq18lve8MT0xAb2a0u7DFkEsgj8YCPwwzS6/mGabDbXLALv9ghI1vXc/OJOLNcPBPVWcfHSuPKCEL7S8IIYKrahfENiGAMKsN0YsVlA5I2ZfDS1OFBsvvqRe3b84caKdaF24UJvqxVunpparDZ8BbvUiRzJq9PRCWUVoK08lNIgD4VtqUTm2GeJhMRZqsG7cB44dwoaEUo9/SgzY6uMi65CGZ22iwIpj8U6gORVx1CCKCJxFcSck2FmNYbHzKzn+ckvaQXM1JK4hiQ9MyMjI9+qVquX+PjXV4oD480vpRSUegNv9ri2hcTm2g7r1N5sm5v1X2fIdUxmHdvbN62da2xiQAECw/O5AiGzK5oQRiGvPF8Q8ipIySvPI8TeDul/LcCX2CjWfSuloNT6kPEFQl6VWvER8irlRrPZOze7MHyxVquwf7Vu55kxi0AWgSwC60RAr2PLTFkEsgi8xQh0A11TzcYD07MzHzx/9lx+7thJFTV8aONABQo6Itk0GvJLUlHsUdag/Sno5Ythl10/cdtg8Suf+dh9X/oHn/pU7fyJ8yORb0abzSDPZC1UqQJF4hrnS4jtHCyXfWoL2rFIgjVi/rNsBRP58JcW0ZqfgSE5zW3fgs6d29HZ0wN6Y5AEuJME1iXxhfxSFv2D2Eckf8BVARYzwpZ8FSGK4SektZF8X1KIj2ToSEYk23rk7rvv/u2urq4TuVzOI/lA+lJKJWQmLadSqfXtUq9Uex2S9kopyKu9bykL1rOJPcX16lO/d0qat8hd15u32FKsne9au5TX+vB8QexCVuUcCuQmRM5lzBsdqZM2Iq8F8RGIj0iBUivnSHSBUmr13Cn1hm5ZXHlai0vyVQZRGo1GhZng4bjRGGJZEdk7i0AWgSwCNxSBld3khlwzpywCWQSuF4GnTp3aW+9w76ireGR5dkabji5YqkjS6gB8bK+ZfXVIKS3VgK0WkVdzUIunMFLyz4/0FL58++bhL+5GxwLHUSeOnO6en611Mc1pWTmS1UoVbm8/7O5uhI5GwJSrySlKgzozpqFNsmkF8ClDh1ygxDGHutH3wF3o3rsNxokxO3UJBSeHvFOAxX+aLEuR4LIVPPgI+C9SEYLIQxS0EPp1BB4RsMwxSDgiEpFLBw8e/M6mTZteJ/lokhwpZl8T0sJ5r76V4hxWS0gIlBSVUm/yFUIkkHqB6ALRlVIirmij1IotqbjKh7RfD+3uSqkr+m2vu1m9fayrtRUfqUvlWn29stjWQtoLeC6SqpSE8lwkcZY6qVBKiYDYhbwuLy+D5wy+769mYsUu7VNIW9FFClI96ejyh9jbIWalVBJLpVakjCmQtSH1MlfRhTSLrpUucbL9586cGfz85z+vxCdDFoEsArcgAu+DLvT74BizQ8wi8H2LwHjg7Vl27M3NjnIBvX0o9w4iCvljFkTIkXBGcYAwrqOY89DhLsH1J6IeU5vb1FX80x0b+h7/yAMbL/7jfwyzuIiOibHxoeWlpW6jjLKKBTjdg1DVfsTlKlSlhDin4POSn5BYl2PkLQQqJAKgmoe9ayvw4H0o3b4Huc4CosUJtC6dQV+1jHyugJgZ1pWnzhpK28y8GnjyZ7GIkPCFsAY+M7khoihIsq8kHdOlUum5rVu3fn379u01pZShTRFJjFm+QiaFto/r1be5JmrqnxTewoe0X4u30M27uomQyKtNMD12qRcSKqRVyGur1UoIbLDyNZDkT6JJfQrxl37XQuxrIWOsta0ta2ZdZY20Q2mVi03UPzMxsYlZfMcYLsi1DbNyFoEsAlkE1omAXseWmbIIZBF4ixFYMmowLJeq1sCgVdq2DU5XD2LLJTHUkEuzyYUodALF/DLywURUaIwtbO10n97cXf3q3Rs2Hd2hdni/8RtQ8/MT1cXG/EC9tVSNrRj5rk5YXQMIO/rgl6ow5TziPMkrf4IjZmBBYswn/ZCsqTEBHGZdKzs2ofdHHoI1OoRmbRr+6SPoqk1gQ1cH8vJLZEon84qkobHkGwQImRmOopiZ14iZuVaCgARW/hpBQOaTz+df7unpeYyZ16MSIpIRrfhKyQlVCKQOwJsECcqbbGKQNgLRbxVupL+rzedm5/BW+3mr7W5kfunxi5TzI20ky9psNNGo1+GRwIZBiJgZdTm/khE1l79GICRW5pZK0ddC+kshY7TrUm6HjJ9CvoN7GVYURgNT01O7Z/3Z8uOPP26lfWQyi0AWgSwC14oAL33Xqs7qsghkEbjRCPDirjxtl6J8ybW7e1Ec3ICwUITJ5xEqCz7TnFanRmXQRk7PwV6+UKu2Zl95cNum39/e0/P8T99226yMxYu4ajSWi/VgqbsRLZXlf8vqGOyHqfbBK/XAL1QQ5NmfEyN2DIwNEmODKI5AJgnjN4GgiVK5iA0H9sPXBjOnXwNIXveVFIY7i7DzNkJtrcwrBOJAgZwXhrqJFYIwxMovabX4mLmFIAhiy7YnOjo6vnXvvfd+l5nXOolNzrIsh3PmsAqO40AICsvXfDNOEKTk5prON1mZ9inyRpvKXG7Udz2/G22f+q2V0qfYBKILRE8h5XaIPS2LniK1iZTjbwfPU3JueM7QajZRX66jSRLLGxLesIQJDG9apF5IrEhB2ne7lP7XQzqe1KV6KmX8FLJGLusqMnHv/MLifqflDHJtudI2QxaBLAJpBDJ5tQjoq1Vk9iwCWQRuPAK8uKuTgAtjdzeW/eLM9CKmJ+YQwYLRfLavAlhugHI/s7DhNFC7iKpZfv3+zf3/ZsdQ+QtdBw9OrY720EPwjOcsR7V83TQck9eobhxBWO4mce2Cly+hrkI0lQflxrB5yVfyk2wMSq4Df34KUydeJ2E9Cb3cxPTJ06idOo4BePjEPbejs+AiJtH1TYyIDcMIJC/8iAx0TBJM4uq3PETMwoaBIdnxzfJSIxwdGXlq06ZNz3zqU5+6dPToUU0CUiI5yRFWSkioXzXzKnWrx/gOKO90/29lyobnJEV7e7G1l6+li287ruXbXifxkPMiUjKdPF+QfuQrA/IfTDQaK7+Ix4R68rWBdtJ6NeIq7dO69rHadRmvHTIHGV+Q2sWWzCc2lSAMttdbrf20ldr7yfQsAlkEsghcLQJyybtaXWbPIpBF4AYj8PhZ5CYueZvihWjj/GvnO+ZePQ3UPLh8JKuVD6dsUOpWyJs56NoFVMLl0706/s7WoYEnOjcvLH+Gyc90qI7nn1e5ksrbZde1OouWHuiBNdAP09mLiAQ2zBfRUjEiK4Zi5pUJTxRchTKzqVbQAo6/DrzwLPSJ46hemIRz4hx2d1TxwYO3o7e7g74WKTVgSGADwlgcOQ6hwwDG89BaZlaOpDcOWBHa9LO9fKF0bnBo6PGdO3eeore/uLhokQB1koAUSUosybrGMeejFEhCEiilVomsUgrpSym1ahebUkrEDxRCym71BNbrc61NyoJ0bNHbkdrXk+IXs0JgKNO3UiqJr1IrMj0fIkHH5KsDkn2t18FzmHyXObj83deUwErfKeS8tiO1t8trja3UG/PgeklcZS6iE9q2rOr5C+cePH36dGdSmX1kEcgikEXgOhHQ16nPqrMIZBG4gQgcnz2de+3CqW3LzaC7uVB3UfdRKZRgkRA6boRCOUYp30LRmzaFxYn5Xlc9tXe4/9uP3PHQ2MPq4VApRVqxMlC1WtV+6A/efvCu4pb9+9CxeSP8agfiahVhsQjfdkhcLRJXm1xEqEsESxnYRHNmEsH8LCq2wmh3F6JTpzHqR9jb04utg/1wbQ0TeFAkq4ZkM4xCQJHIRgEi30PoteB7TXB8eCy3AqZfoadHRkf+pFLp/V5fX9+UzJVztDzP6yFpTcgrSQgEQkpYDwEuv9r1y6Z3pUjJ2K2YnPTV3o+UBWJbK8UmSO2ip7iabdV+lcyuxLwdcl4SWDo5NwHJqmRehbzKL3BJ9lVsQmyFwKZISauMl+oi07LIFOmc03G1XhlL7GKTcrpGUskbH5lPYWp8Ys/CwkLXY489Zot/hiwC77EIZIdziyOgb3F/WXdZBN6XETi3MJ0/tbS4tabjkl8saF3Mw0KM2FuGmwuQL3rIxfMmN3vB6/Ib3xkt5f/kkw9+6MW9imnZNREjkTIDfO0AABAASURBVHBay/6uQ/fc373vnnt1dctGtMoFmGoZUc5FSFIAx4V2bUSkryGzp6AG46O1NIu4q4zKbbsxvGUL/EsXsL2Qx7bOKjpIehV947CJOGrBkLDGIXuIDIlrQOLqwfdbCEIPYeyjHiwhgLeUK+deu+eeQ18sbXZOHjp0qCHTJeGxSH56bdvOk5hovlbJq+i0QSC+AtFTSPmdgJCoW9Hvaj/mrfW22v5y87VlMa+1rS2LT4r2unY9rU+lTFcg5TTWIuV8CIQw8nwl50nIKc8hlpaWkuwr1xzPvS/fbUZKYGPe3IifyBQyvkDK7VJ0GTeFjJtCxhZdpIyfQuYj4L2TU6vVNtBncGRkpJj2kcksAlkEsghcLQIZeb1aZDJ7FoGbiMB45LnjKhppVAu5cGQAXrWI+fELJIULcHINZjyXjN2abuUunrl4e3fPv/n4nkN/+ojqG1s7BEmARVs58nFgZMP2oeFtO53c8GDSn6kUoHL8kdWkKEJEHRsxiWzMjKtRIYzyoHMK+QP7kDt0ELraAbtVx+ZyHv0uyS6zbYZkVakIUdhAFDShwhhxK0TYCkhePHjMynoktq24ieVwMbJK5vzotoHv3Pljdz5z9KGjCXHl/OjrWyQ/3SQibkJAlAL1K74uoJRKCKxSSpqs6kqtlBPjLf5g/NCOt9p90gfMFX0ltrZMZ1q+1hjic636tXVX8xe7YK1/WuaK4GyZQU8NlEqp1ZhrrhM5T3KOmC1nLZKvC8jffZXsK7PoEPh+ACGvgvWIa0paZS6CpKO2D6VkzBWDUqKrhCwrpZK1kc5B5iNzEcl+rCiOu5Slto2NjfUge2URyCKQReA6EeCV8DoeWXUWgSwC14/AcDfs7k5L9VQVesr0b0FfPI7Oso0uK0B+fiLIz0yc++iWTb8z0pl/2ak+XaPTm94zMzNFZjq3KdveOt9Y7pjyPF0vdSDiY3+rswJdcAFbwdgGsQKUq6FzNhThFl10bd2ILds3o2IBEydex8bOErb2dqK7kAOCCL7ngc3gWBa7UVBRBBOGMMzIClnxwwANn8SVpDdUYS1fdl+8575D3xrBSOs31W/KdxQgL2bsbJKdPq216zhO8pcGSEKkCkqpVanUm/Wk8vv0IXNai+/T0OsOI3NZW7HWtra81l/K4pNCylfgcszFppRKzodSCjxXsLSGEMiYWVWePzB7noA3IhD4vg9ZB1KfStFTpGOKFJvIFaDttTKmGGRMIakypuiCdl0pBU5Qu65bioJoy+TkZB/7oxHZK4vAuzIC2aTeHRHQ745pZLPIIvDDHYHuUo/urHbmVc7SxibH68pB796AUncepcXZcKC29OpWbf/uYLnj0c1bt099Vn02Wu+Iz01Pl5c8bweK6JvyF3PjfLTf6OyDs2ErYrdIwmqg7AhWPkCsG1AOiacTw0dI0umhr1pBd30B3WOnscWbx/4NvagWbBJUDyGJiW05iCMF+aprTDJrQg/KBGj5HupeC03P56PjCOQ2YV9X3xODfYNfGeqqHFGK6V288Zqbm7MXFxf7SExyjuMkhCglJm94gbxEJcDlF/tJNJHtSIzX+SCpWfVIdZHtWHWg0t5/u86qt/VuH0/0tDPRBWlZpIwrUiB1KdaWU/uNyrS9SMUPAZgVVgKW298pWRRp2XZyPkSXuQXMxvM8YmFh4TJ59bhOAmblQ8hXSuKIa5l9St/Jn9LizU47aU11wNBlBTK29C3rQaQck+gpuGZW14voJK6Kdc58bXH37Ozs5unp6ZL0keG9H4E/Nmbw3042PvBbp5d+9renzaEv1UzvY0b++N97/9izI3x7EcjI69uL3y1pzc3dPnPmTJ6yQIi0KZPr0S0ZIOvkHY/A4vS0ri8u5pWJtJO3VGmoB927t5i88YNuzz855MVf2+Hk//DgxgeP/zI2e+tNiOfc1fm4fzlY3j9vGtVJv27N2RbC7gFE1X74isRTaWgbUHYIo1uw7RCoTcM/fxphfQluYxkd89PY5C/jYHcZw+UcVOwjIgnWWkH+RaTNYWhIUGOYOETATGsraKFBAtv0WyYKo2bedQ93lCpfHhzc8NSePffPo+3FeWqSnxwfOfcJ6aCekBGRQlYE4i4yhZSvBfGT+lSK/m4Ej/0mp2US/7XtpJxCHFL9WlL8BKmP6CCxVFRSUF19i5/Ek+cIKSxtJedKSKNlWckakIwrz2VCXr2WJ18JgZDa5KsDzMrHJLAmXlkvfLyftJG+BauDraOkY0tVqss8ZNw1YLXSge/vCKJo97mJiX5pk+G9GQGuG3XEGPdLxmz42pGFR/7sbO0vfudi7S/98cnJv/bFI5Of++PDswf/ZNZU3ptHnx3VrYqAvlUdZf3cXAT4A2wxw9AxPj6+eWxs7AA387tPnTp132uvvXbPSy+9dOeLL754G/XNfIw2wGxEhf4OIdeomxso8/6+RGBmbMxMXbgQw6ubUsExfV0Vs6Hc4XUs188OG+vr23OVP/ln+z96+GGlrvjLAu2Tm5iYqCLyd/gmuGPSaxSmmGdtFMuwSF59pwwvJNkwFpQl7BWwtIFu1mAunAZOvoaO1jLU5Dg6GjVs7chjz/AgciZC0GpxGMNH+zZCMteYadWUhMRxBHl03GLG1QsCEOQP4WRvZ/eXofHNX/ncr5xVa7Ku7MxmtqzcarU6qTtCSOiDFLQl+nqy3SZ6O6R9e/ndpvPnb90piV0glSKvhFhXIHbRUin69wtyjlJwrwHPH9eDk5wnIak8l8k6ECLred4qeZU6QcR1I/M2XDuyfgQyd7GJTCHnMMVaWzq+SJmDQEi0gLqi/zDJ+L6L585tp56936MR+Nfj44WvTvg7vnm2/tGTy/HPvbYY/9wrC8HHj9WiX74Q6P/skq/+3Dfnlw/9m0XT/Y5mYd+j8X2/HFZGXn8AZ5obvuJjug5u4vu4af9llv8JMx3/jBeN3+JF5F/wYvE/0v6PeBH4q/V6/cd937+TBLb/4sWLkpXV9JeNXvADmH025HoRiOcW/GBu+qJZmvWqXh2D9XrQd35iYn8t+v07rI7f/s8P3PP8eu3abVFraYM28aHIRAemwjA/7+RUVO2BW+2DsnLMnmpEJLDGOCSueRTdAoLTp+CfPYkiM63bIh+VhWn086d6sNqJjmIRhlkzS2nY2uKTXZP8Uk7MbJ2QVxJVNJsefJ+kleQ1DCL6qBqAwzt37v7Dn/zET17COi/edLm5XK7aarWKSimLL6RgGe1Yp/kVJvG9wnALC/w5Wbc3sb8VrNvZDRjTsdpdxZaW2/V2m9gFa21p+WakxJn7DQRyruSrHgLRhYgKaZXsK/eb5Be5fN+HEFapSyFzkTyyyHZbuy51a+eVjp1KIavtkDkIODfXC/x942Njh9hPtr+tDeR7oCznddzr6r/kR7/41Ezzb74a2A8eU9XSSXTiaFxSr6nSbSeM/Qsnl5t/u+lHHzwzgS624eaF7JVF4IoI8DJ3RTkrfB8iMDc3N0Ki+hmS1N/ghv2LpVLpg11dXXu7u7t3Ut5WqVQO8gf2ERLWX2Q29u8/++yzv0X86zNnzvwXhw8ffoTZ2M3so5L9TcTvw8m6wSF27xpdumf7jsc6G81L9unTDRw/fqkyOfPVPPDvczp6fQhoXaWrxMzzbS/Mz9wWe9F9drFcnVGxVSvm0CwU0GS2dakewmgbTl7DcZlxZdY17yg4RRdbdm7BXXt2wr1wFlthsKlUQlFrLC2Sh5KoOrYFwwyr73uUcfLYVwisz0xrw2sh+Y8KAMm2hVpbY/v27f8Oic2FgwcPrjtnZu0cule4hgskJPoy8UhIq+a4tCV6Kum7+habFEQKRF8LsQvW2m+kzDhe4SbltbjC4SYKa/tJy2kXaXk92e6T6iLFN5WpnpZFCsR+NaxXLzbBejFUWkHOkZyzlEBKOWZGVTLwQmBFCnnl/pQQ2HYSa2KD9rlIuxRiF10kLr9kDilkHIGMLZDxU5nqYRAM1pdqOy9dutT96KOPWpe7ycR7JAK/u4Seadvc+cxC60enipVt87lysVHgLtlfRtxbxjQUTjXjzldr4QO/+9Lpf/zCqfG/8z8+N3tQvmbwHglBdhi3KAIZeb1FgbyRbn7zN39Tk5BWuLk/TPw4Lwr3sN0QN/AqyUIpl8sVKMk7dAc3/G7qg/l8fgvJ7V5u7h9gVuTnzp8//zeeeOKJv/PUU0/9Ett/9Pnnnz9AUjvI/rJzyWD+oN6f+MAHmruHeo/vsHN/tDNWX9hi1Bc3ubkvdCzGZ//anj11ns/4WnNbWlqqxqG9PQyws6UsZ9xrqsW8nfxtVytfQBTEsIR4sJOYTnFYh/wBgdHRPgz0dKAjbGGE5HQfs61cUHBITOWvCFi8GESBD/llLcNHv5Ztg+tGiGoCIbCShW00mlDamqhWO5/ds2ffdzs7O5eUUuvOmTdOLqdRieN4NfOq20hru84+IKD/Vd/Xq79qw3e6wjARTfLPn62EsF1tuLT+alLara1ba5OyYK3f2vLVfMSeQtqkentsRbe0BvebVQLLPSb5+oD4C2FtNBq4GoEVMhtGYbJ+eO5XboJIemW8FNJPChlPdJEpZG0IZA4C7mvJfEQXsN9SGEajL7zwwr6+vj65SZIuMvyQR+A5Pi7671tm+1eWW4+8WGv91PHF1tbpxVa54YcWn/fw6DRixZts10Hg5O2aKnbN6I7bXqgHP/HE/NLP/C/fOveBf/darYfrbJ2MPJtn7/ddBDLC83085b/0S7/k8uJwJx/RfTwIgrtJIrq4Wa+eA9ngZQMXMLsFkllVKBR0sVh0eZGpsv42tvkof4A/y6zXL5LM/tLFixd//qWXXvqp3//933/4u9/97l4S2U7WW9/Hw8qGYgQeAqLPbN8+9+GOvi/fW678u/t7uj7/5z944Bl8+mCL5400iE7XeM9OLG5XytkZwe6pBTHGST7r+TwMyagmgYoXFuHGAdRyDeHkJZjZMXRYIQbKDrp0iKrfwO5yCaMkp6UwghWGsLnN83JA4hsgJOHlukiIJNcQhKh4vp8QWK4ltDyv7rq55wcHB79x6NCh1z/xiU8EV5su153L9VvlOi0QmoBAKZX0r9SKXNteKXWFSSmV+ItRKSXiXQXmGK87H4lpiqs5S73UtUvRBWIXiN6Oa9nWq0vbSp0gLYuUskAplZBWIY9KqeScCXl0XTfRZV20Wi1wj0oguqwTsYdcTwLRuWclZF76TgG+RKdYfSulkvOr1IqUcVPIepGxU6RlSptPBYbGxsYeqNVq3dnTpdVw/lAqQlr/w/LywKOTix96dmb+M8cazZ87H4QPz3h+ebnRssKI24yO+bwIkFtlubk2toumVVALbjl3wdg7z4fmk2db4WefvTD2kf/+mUvZ92CRvSQCWj4yvPMR4MYuhLKTROHHeEG4lxeCftqSi4BcEARSVkpBNnSS1SQjws08uQCI7TKZpchJ27vY109xg/814u/wgvIo15IbAAAQAElEQVT3SSp+gZnZu5588sme5557znnnjyobIY2AUsoQ0Z/fsenI/+Ouu/7sbx48+L07u7oWfvMq2cu0Hc+5Mo8Zu1lvHFKOuzOwLHfG87BoMQORLyEOFfyJGURnz8FeXoKavACcPQZ3agyVVh2lpXn0krhuLrrY3tsJN/ShvBZ0TBqsOIoJoRBDkQAbZsn4WBaSafX9ICGwPgks101s2875crn8zY9+9KOPd3He6hrznpqacrl+K1ybBdu2KawrSBHbIgVnkLylnCj8EF1A9ZrvG/G5ZgdtlUaO/ybR1jxR1+sjqbj8IfWiihSkeirFdj3w5zjZE9b6re1DyoJr+Ut9CollAmZeRWpKnrhkr+E5TM6f2HlewZtrpASWe0xygyP7kyBm9l7GTJHOU8qiy3ipFF36FMh4IgWiy9gCGTuFkGjqfL6A/vn5+Qfpu3VkJPsftySOP4z4n06Y3OMLGD7aMA9OhuHfuuB5f/Vc7D0yZZkNkathXG5QrgEInQNsCzCxQciD9bg+lywbC8UOa9Ip7B6L8NPnW9FfvLTUuOuJp44P/MmJE2xBx+z9vo2Aft8e+ff/wEskB7t4cfgQN/pBbsxKNnHqycWBdmbH3ngkl5ZlmtzQk4uMEFrZ4AXUFe1uPp/vZHZ2C/t7aHJy8m8Qf5OP/T7BDNqAtM3wro+AtXzbcjezoHcElhr18zbmFHN+nb3c3DuwNDaH2e+9CLx+DOGlM4inL6AQtzA0OAB7fAwbG3Xcnnewq1zg5h8hsngxkJSriRGQxMbM4FpKQTG3EfgeWs0m/CCEz0xaiwTWC8K46Qfetu3bn9q9e/dLJKYz14sYyY1LUlPhOsxzDWulVJK5o75KgpTimG3ADbyUWmlzA67XdBHyJEid2vXUdkNyDdm9WhvpXyD1qWzXxSZIbaLLz73ItWj3SevWs0nd2j5Sv3YpegqlVuIr50mIYztSm/TLc5uQV+4jCZH1eYMj+5GMJzc+IsVPpCAhtbwxSm0i0zFFKrUyrlIqWR/puNy/rtjXpMz9DK7ryFdS9nMeD546dUpu1BWy1w9dBAqD2HqxVf/M95aa//WTQfzwOTc/UisWc2HJVaq/BN2Xh6poWEUgV1CwHcCoEEYHMG4Ez4mxbAOzjmOfd4u9R3OFe09E5q/PeM4nLs4VNnGdWT90QckmfMsikJHXWxbKa3c0MzNT5iYvfwKmhxu+yx+85DtjtCVSykqt7NGsh1IqIQRKkXZcvoiCL7nIOI4jXyngJu8q6kKCLbZxuPmXuOHfRwL7K0888cR/duzYsXuOHDlSZrPs/S6NwMyxmQIzn/fYBWdHbOtqg+d6nqQzsHMItItwuQG9uICeTSPIOwY9fRUM93ehZ6mGzSSg2yyNQRgUIx9aRYi5+UfMXcQx8xckFJbSkGxZSj6Y20D742Cuu2Z3Z9er+WLxq9u2bTv20EMPRdcKFf2tIAg6iAGSEEfxpZkloUjWrLQVXeSN4mb9b7Rf8eN8Rbwl8Dbgmu2kb0HqlOqpFPtavb2c1osthdgE7eVUXyvFL8V6dalNfFJdpMSb5w7cL1b3GDmHUhZfIau8QUkIrEjuKcn3XGWvagf3nMQuUvoVKViry3jSr8gUMl46BxlXkJZzuZzNfa3nzJkzP8GbqUPyy1vSPsMPTwT+t2lz6NnJ5V94uRb+/EmruGOqWC3U8kUd5vPKKZdQ6OyAW8ojV3B5HbO5dwAx2YhyLRJXC3ITHlu8ic9xH+QTqKV8WU+55Y7jsf3AS0uNv/jE3OKP/vbx2cEfnohkM73VEeByudVdZv2tFwFuzi43/h7WFbm5C9lMSCttqxcA2filLFJAP7pf+ZbNf72Nn/1zE3AVLwB97OOupaWln3jxxRf/8oULF+4+fPhw15W9ZKVrRuD7VMkbC7fm1IamvdlPxi62xK6dawQRpueWEUAjcLiR93Uit2sLOraPoGeoC9UOF50mwGhzGXttjRHe75QjeoctztpHBJ/rygefv0ErRRGvkteUwLZazL4ymxYEYRBF8aXhoaHf7apUnuMamlNKXZOzXbx4Ub4y0EOCs4m+FttA1mM7aOfFiBPjjNa+pW6t7Wrl9dZ/u+/bqZe218P6R8DQ8gZD2rbPZa0u9YJr2dN6kWuRthN7qq+VUpeivW49W1qvoFI1kXI+5Nxx31g9j9JevjbAm6ok8yo3OwLuK1xLcbJfJTpvjsR3PSSdt33IOO1Ix5T14/BmPIWUCeW6bp574B6us4deffXVPRzDausuU9+lEfjNMyb/T+eW939nefan+azoE5cc+7Z5N1dq2I4OLIf7kwOjbBjtcJ+yEIckqr5CGIB7HhBaGpFWJLKkJhZPubLoy5t4K4+GLtqzdkffRadw4DjUQ18bn73n5QlT+k1j6PwuDUg2rXcsAtlJf8dCe2XH3IQ1N2CH1iTm1JGCm3TylQH6QCAkQy4OAqkTP7ZL3qKLTQpyMZCLDjd7yOYvkpu+pk0yY7vn5uZ+liT2p8bHxw89/fTTPdImw7snAt0bu6uBHRxoxo2Hoxz6Y0tZzVaAmekFKKNg2TZyg70o79uBjoFOdFVy6LYiDJO83uZq7HZsdDPD6pC8KhNC89IA1hnqQAxZH7KWZL2k2VdmTLnGAvl7r1xKZi7vFl58+OGHv3jPPfdcOnToEC8huOarWCw67LOX/Qh5lbUGy7KSsUTqtiysjJ92JrpAyiJTSJkTEXFdSJvrOt2Aw42OB1xJ9MDX2rZSTsFqiC6yHWJLkdqlLHq7FD2F1KUQW7suZUFqS2W7TXRBWiexWwEgEpdfoss5E7Trsg+lBFakZGDFFsfM7pO0ypqS/lO0ly93/SbR3r+slRSX9y25+U72MVn33M8UIfvYfdPT03c///zz2Q34myL67jL8C2MKzfzytnNN72dPhf6PnbPNbVMlN9fK2wiV4s8GESmEHolqI0bQpKwTDYL323xWBAF3LkBpvpmR5a4me6GBTVKbRzNXxXiuXLqonTvONYMf/er42B17jk5LQujNP6zIXu/lCOj38sG9m46Nm7whGQ35CC6mnkxNNnxRlFIkFH7ymI71vCO9MrshfgK2T+pEF0hbuejIRUD6FIjOTV8uUBYvOpXFxcXPLC8v/wKzKPex3pI2GX7wEeC50I35xU2Iox8xKt6qLch/QAGv3sLy7ALKcNAFC12xQo8x6CVJLc5Ngw1wqK8Ld/X3oJ9nMx/7sEhWHUvDVRZskl7F3Cn758XCJJDvKUpZ1oxk0ITIknyGhULhxJ2HDn7tjjvuuLh9+3ZePq4fF65Pybx2s69hpZTmC5QJpHW7vl5ZbLcScly3sr/2vhi91aKMsx5WHaisV99uo0vyFpsoa+Vam9QLAM6Ea0D0ayFtLz6iXw/puRKZnkeRAiGU3D/Am9+Ye0dM4mqEwPLGJVlTPP+rGdj2fUnGljqB6GvnkI4lYwgs3vjIWALeeCfk1bGdFek4sidu5v51kOtuz6OPPmqxT7W2z6z8g4+AnJd6zRtp2OaTJ8PoL0049q7pnJNfcjQ87lNGmAb3JZCdxk2DcMGHWQpgmjEMdx4T8RhiQnygoGINzb3Mpkn2M5pg+CQqtFzU7RLmVWF0LrZ/9Nxi41fPxOHonwIuXbP3+ygCsqTeR4f7gzvUMAwDbtSL3Oh534mEwPKCkJBW1iW/tEVCkWRgpUw/rIVcEATcKJILiBxNqsvmLxCbgGOBJFbxwtPLzOsnzpw587OnT5/eSn9L6t8fePce5fLyRE+01DoULDUfKVsF240t6DDiDhyjy3bRsUxSemYC9isn0PnKcWw+fREfc0t4pKsHd3R0oJNZ1qCxyHXTgEmuCNz1eVFQLc00hkIcGwRRmCAMAoRRRN8IjUYLjXrD5N3cxWq1+vSeXTu+ByAiqWAH1K7z5s1QmS5dXJtFtlGyzoSEUIfoIlPQb/Wd2kSuGm9S4dq9yRZvuEvbFG9Yr9TS+lspY2YppT8ZSaQg1VMpthTr2WKey5j9CFK/VIq/IC2LlLJA9HaIDWQBcg5SyLkTSDmV4EvG4jmOuafMETPcqzzpq9FsStY+2ZvSfUp8BfRP7KKLL7tZ3aek/xQyjqwV9pt871Yk96pEz+VyyBfyEClklnVl7ouHjh8//lN33nnn5pMnT7rSb4Z3VwRIHjteqi3f+3yz9fNHtdU7l3PsyLWgbAVwSxJwCSP2uM3UY6BGtrpM6cVQUQwdA3yoBIvk1goVbJJXJ7J4Y07dUtxbFLh0AfohdCk6rIU4P/jt6flHLoXqx169sDiC7PW+ioB+Xx3tD/Bgy+VynRv6WW7wNYJcIgIlCUUAyYZxg0Z6MeCFIrGLLdXTOmkjF4cUaVkuCHJxEDvHEeIKPuIFLwA2bd0cY/+LL774I3z8VmZ9dt5/gGuB8bcX5xr3ast52FH2UClXVEWdQzVXwmjfIA5t3YENvsHgbA2bFxs4wI38gY4K9to2NjEN0c1sqxvJd1wD8OkaDHf1ODTMYBjYxoYyFmISnpDZ2oiPebnYEMhfGPB9WWsmjuMGycE3eru7/2RkZOS8UuwUN/Zi9m2IREMuFOQfFmTdCdgHBNKLSMFau9TdCKTtjfilPoxnqr5JSp3gTRVtBqkXtJlWVIOEfKV1qVypfKNO7LcC0m97P+uV17NJm7X21Cb2FO02ibGcn7UQ+2V/wzqf6+RF3uR8jVn6F7iHxL7nr95wcx1xncXXhPSVjit9s89kzaQ6F1FCWklSE8LKtSV7FjheUi6VShZtI7wJ/8hLL730y1NTUzsuXLhQkH4zfB8icANDPGlM4SsXZh+eD+MfG9fW1tl8wfHyRWUc3mfoy6STP0tYBW2iK0qLA9iAIshRheMShnuYoZFgI63BNYOVF3Vwj4tVQbXssjtrFXsPT85++vD56b1fNaa04pR9vh8iIEvh/XCcP/Bj5AWgQQIq5PU8H4HVeSFIyCttQiiSbEZKVoWwCtrLoouvkNVUik3K6UUk1eVg5aLgum5CYnnBsNhmAzOwH+ajwE2UefHJ8P2PAC/k+uLFM3sa9dZHIxPf7eTyeddylKMsFO08Rjr7cN+2XTjU0YUHq934cHcv7u7qxPa8iy4hrWGDWYoGoDwoK4ZRCnFCVm1wiydUAnJXRPww3P8jpjy45pJfvuE6iEgIzpTL1W/v3r37xf7+/mU2uOE3H+EOcD0NEpA1JnItpDOlVEJmlXpDpnaRbxWM37pN17OvZ1vb+Fo+vB1Y675avla71KndR/R2iM+NlMWvHdImLYsuP/siU0id6CIF7bqUoZJPKKVWsfb8SfnyuY2pX+zt7X2SZPLPuHfUuX5igjdDzOaHYbKHtc9BdIGMm2JlRFx1PBnLtm3In8kiWYZ8bSDVOa7Yi6zfvrS09BOTk5OPnD9/fhufJGV7GH7wr888aqwnZnHgUjP85EKI+2uWU/JsR4W2g8jiTTTXGbgHJZDp2gqQM1fUQIl6iZVF/qTlbCfjFQAAEABJREFUmFJ1qFvUtUHMvS2mNJKSVayT+2uBy07YR6gseOyopcvO1FK4r1EP7j56YnYja7P3+yQCXEHvkyP9AR+mUsrjpj5OQvk0icQkLwSREFS5EAiRpS3JaIgUSJ3IFFIWsir+gvaykNa0Ti4YvODwTlUnFwvRmbmQDFJnrVY7QNx99uzZLvpx5/gBB+XGh39PeDLm9uSpU72BF/64F0UPR9Ab7VyOS0PBYr7BJQntsgvY3d2HB/r68KOjo/iRjSPY111FMWxBR02EhG9avDAEMLLBGwUT21BwoC0LITOtMeLkWkHOClYnBMPzPLlJiklmG6MbRp8cGuo/8uCDD87jJl/sR9ZON8kEZG0JeACJLlKQ2kRPIcOI3i5FfytgHK/ZTOoFV3OSuhSpT1pul2mdSLGLFLTrUha020QXiF0g+rWw1mdtWdqmNpGCdpvoArGnkLJAyiIFEn/FlZJIRY1Iz5XIdgihVHyxveG5PkcS+Tj3r/Pca1qy18j+Qz1ZW7QjhYwjkDLbXvGW7lLIWKLLOOw/yb6mhJV7ZJJ1lSdHsneJnTdcBY67mxnYnyGB/dilS5e2PfnkkwWOpa8YJCt83yIgsf/oR1G+2Gp9ejq0HpwzekOgXZ4PBd43I+RMSDv5efltUeaIDgV0WlBVBVVRMCSwJh8jcgR8IplIk5QNyWxEAhsp9mQDygFAAhsqwIu536Go64FbaXrq3vPji3f+32dMnh7Z+30QAS6098FRvksOcX5+vjE0NPQFks8jfPzaWFhYADNZQiqSzCuJQSLlwpDqqRSbIC2LTMsi5WIhFwMBN5XkiNMLRFIA8rwQjHLj/9Fz584lj30v2zPxfYrA5KlT3bHjPNL0vJ/Xtn2b5bqW4jMxbVnMLuWQdx3YwjiXllFtNdHZrKPqN1FGiLwJUcy5cG0bhv+COIRPohpEBhQ8Al4ElEEQtUhwA2ZdI8qQiNDyPTTZH9ddUCwWJkY3jX7lvvvuu8BGN/3mTVeF66sqhEPWVwpZd1fDtQaRNteqv5k6zguCm2kjvmvbSHktxE8gdpEC0VO0l0UXpHXXkqmf/PwK1vNNfdrrxCZot11LF98EvOhLzNsh51DKSf3lDxJTLk2tuGYsPqpvlcvlMzt27PgW19EcCeRVs69yDAKZSypFv9xtcpOTjrdCXC1wX4IQVinncvnk606SgSVhTexSR/KsWHZ4o38/99Ffu3jx4i/yadZW9ptj/9l1jIG49vvW135+GkXLCnYdm1v65KKd2+YVOnRoORzI4s+hAu+hwa0KvF9agQWAxBMFDV1xocs2tOg52h0DZZOgUoIwDhDZGsZhPzbrBZaCCajL2XY0b+BttHjTHrgd1lQ92H9mbvG+6hA2rgxOv+z9no6ALIP39AG+mw7u4MGDITfaM9ysv8mLwiskrnFKYHlBAIlB8mg31dMyN+ykTuxskxBeqRO7EFf2xZ9Xkxwq+0+kXIw4TpLREF0uGCQchZmZmfvYdjsfvXUkjtnHOx4BnhPr0qWzdzYQ/+XFhfm/4Si9oZgv2MV8ETYJq5PTsLhxaxVAxS3o2OOdBjdt48MPmskj2oAM1Wv6CLwYMTOtsZWHcvKwLLkaAFHoIQyXWY54PCHCKIDPx7qNpsc15bENwmKxfI4E5A+5Dl7kI9hFOt7Um8ehuebkzxeVZT1JY1lbFsm3QMoCsQlETyFlQVp+u5JzuekupI2gvWFaFplitZ5p6tSWSqlL9ZuR67Vrt4kuWNvnerbUR8ih1LdD6tKy6AIpKy4nkQKlFJS6EqldZBsUx5BzjuHh4bmtW7f+kWPbJ9hnQ26emQmF7D0kukhBf641WaNxsifRN5HSp1IrY8rakfXCdcj9ySFsCEGVcqGQR7lc4s1cHoVCASSsiS7+sp+xrKhv4j74E08//fSvf/GLX/wvvvvd735obGysV8bI8P2JAM+rfbgxO/rc+cXPXmiFQ9NK2w3bQQjNf+BNOOBEAiNcFOSdUBbnJiSUiHPktdz3tKXJZy3k2MpSGlqcNB20BRZIUAHYChaJrCVMOGI+V/Na57J9XiF0HNS1g6kQPVOB2vfc8fFDrEX2eu9HQL/3D/EHf4T8QVdEgTPp54bc19nZGXGzXqYtIBlIiCk341VSKroQVZLMpC6VYifpkD9fA6ln9ja5aLDfRMoFRHTNbJ5l8UedF981ZYs+A7zA3HbkyJEhqft+4/0yHs+tNW1Mx4Wpqe0vv/7qJy5OTf6F2YXZz/pBsJ8X/FIURlwTgGXZ0NyYlWzI3PqBgHt2BMQhDDdqY5iNuPxTaphl1bBgaZeEwELAfTzm8znF86wQkTSwjUgjepRkX5utVpLNV0pdyuVy3x4dHf0DPoaduJG/6dp+rowxiuUS514mcuyPxZW3rLe0nEqpET2FlAVSbpdrdSm/E+D839TterbUSerSi2CiG8OYX4krfC/Xi22tf2oT2Y52P7FLOZVr9fXKqe1qbcSegtNL1XVl+3mRvYP7k+wpivuFjuNYHTx4sL5hw4YXuzq7/szS+iRvmqN28kqfJD4iBTK3tZCBZRyBrBmBjCWkVMB1Ca5RuLlcIoXMyjwEUi++YqNeoNzM9g9zH/w53oj/59/61rf+5he+8IU/953vfOcgs7IjHLtEaBkzw62PwP81g/6Fhejg65NzD00v1auL9SZvcrghBUDyVwNk24piKEJzDyMvBeRsKM5FpA0YC1BaQSvFXU3zhorQAjppgnbeAiHZeUB//kBaroJiOyhDf+q2C185aNh5pwa98fjY3O3/+vnnbS5GxSbZ+z0cAf0ePrYf6KHJxkl08BHX5gsXLhw6ffr0j5w5c+bHmPn8aU7sfpLYofQ7XdyE+bNmSD5i8GKRZDN4cUhIx2Vya0hc/VqtFi0uLibEVTIf4ssx2B2SdlKWgvSnlEr6lHopC1ineAGQR297JicnNz/22GPcQmjN3rcsAtPT0x08z5uPHj9+8NxLL/3I+Pj4Z5aX6r/SqDd/qt5o7mu0vCKlXq4vMyPa5LmOYLg7k5ciMjHkn1Er60DOXbIDc6NOJshzqpSC/KMr4oDevDgYklVu7TD8J8RBENEeBhEC35cxWrZlHS6Vyl/5yEc+8sJDDz3kJf3d5Mfc3Fwn5yR/rSJZN0opyLpSijO6jPYyrvJSSiU1Sq1IKSj1hi7lFBwvVd+yXK+P9WzpAKt1hlE1/EgrKNM6ketBYp/a6c5za5Kf63Zbam+3id5ub9elTtDet5Tbfdr1tE5sNwOlVHI+5Rxyn4C8OKbizYpWSoWDg4NTw5uGv07i+HQcRTMh755kn4qY4acfYq45kTK+SIHoAukrlewrGUfGYF8QkJAmhFXIq+hCWC3bhiCtt5llE93NuapQLNA11welbguj8MfCKPpVzvOvcL/9hVdeeeXHv/Qnf/Lw1x772p0vvvbi5tnZ2cp7aK+TUP5AwfOoT04tbZtYCj90bn5559LCfN6fnwcWlmE3Yjg+YIWcIjc1WQOxoi6EU9gGdUVo2dO4bxnuWYZ2YynErIilLHVswp8+aKjkH81gNcCkjNIKSm7aeY/vKG5FxkZg5bBkVM/5+doOt+egdeVPbdJZ9vEei4B+jx3PD/Rw+EPNJJix+QirSBLTT9xB8vkzJJV/lxvrP2Gm9L8i6fwvqP8cswz7urq6cr29vaBMUK1WIYSWxJY/oyuZU2Y3YiGu7Oci5TTBZFqLe0IMuchwzIS4yoErpUSsXiylID4Ciz/0Djd/kexjJ4nI9s2bN5fFJ8NbjwDjrwmbNyiFJ598snuxsXjAD/2fDjzvP2+2mv9geXHh7zbrjR8P/XBzEERqqdHAfK2GxdoiarUFLFH3SUI9ATf7gGQp5E4dcXMGSS3ZD+IkA8udmqQ2NiGELOgYsJUGB6dLnBBfw6tAbCxEdA2DCIHnk7gG7MVMkgw89eCDDzyhlAoJ8xaOWDUajU6un4S8GmMg60qQ9iXEQsoCjsGLzcp6THWRqe+1pPQt9am/lAVia4fY3iqkn+u2xRthuq4v43E9HxlTIH78AeZ5M+si9RG/60H6SbGer/S1FuInNolvCjlnAilLHfcoOX9yArWcV7EJRgdHX7K09U3bsl/2PS/2mi2EJLFxGHGdRjAksIKkTBtiA+lE2rZDxpJ+ZU/i2oRAdIHolmPDcR3YlNq2IGX5+6/5YgGFYhH5AmWpiGKpqIqlkkPf4SAKP7S4VPurc/Pzf7e+vPz3g2bwN1o1/6dOnz99V64rN/Dcc88VCYfHb7XPJdNvLgIXLyJ3Yd7bNbEcfGC6aTqCuVltjZ2HOz4OZ74Jt2lg+QYIjZx+RFwA8pcDkh8nmhUV7lJAFHD9c83wbJB/Js+dkn0vWTMGij9TFumr5r6mlYKlkdywqzjivhfD4lpzgxh2rDmUhaUg7piqe0NTl2YcYN1lh+z13okAl8N752DeBUfiMjM6SrL6cRLE/4qP+P9Xks6/x83yU9yQ95KUbuSG3c8NukDyqsrlMoSwCnnt7u5GOzo7O9HR0QGmF+SvFJzduHHjb+3fv///6OnpeYqPypaZ8YjZN4IgIFmJIBcwjsPNwKyGQWu9SjBEV4q7CGs5v0HOY/fExIT8wgMtb+GdNUkjUJqamtrE8/FwqVT69emJ2d+amZ79e7x4/gQ33zstpboIS0HRXyHmxh0wU1UniV1YWADbEjOoLS3BC3zwTCY+MVOrSqnk/FEgJmk1rOXlANzCwROdwNBPEHPDJ/eFSO75MCwEnm+Wa0tRZ7Xz+aGhocNcZ0yPsPlbfPPmq4vrqKSUsigvz02B5QTt3YpNyqkU/WZh5EButtEa//X6EJsgdU11kYLUnsrUlsp2e2pLpdSJnkLKgrQcxzFP3crPaGprl+2+YpfyWog9xXp1N2Jb69Nelr7lvFm84RVwziqt37NnT8C96CXuX49zPcxzHSRfH/A8b3UvSn2lH0HM8ygytbMNpF8B9yFwP4RIscu4qZ/oYhM/8eEeKvthAu6l4ByuAG2athwzs9xnrUPL9fpPnTx14u+ePnnmf1qYWPh7Tb/58XJ3eSv3z17Ox0rHyeTNRWCyBHeq2eqd98yAUQXEU7PwnngKrSeeQDwxCYfZV9OMwC0LiLnntULESZnrnvsS/Biae6DFvVBGDmOICRSAVsleknyLSm7CPf68BAaKJNV4IZzYh1mYh6ovwAobiJoNjhEhZrtAW1bouoVylzvwpychBFa6z/AejUBGXt/mieUmqBcWFrpmZmbuJRn8NW6M/5C2v80N9ye4IW+j7CNKHMalnSbb4kasiCTbQHKabMZSpt8qIaBvcpETSYIakRjNDA8P/zEJ7r/q7+//bRLQ4ySvTWbDIKAOEqiEyHKslQ1A66S/9ALAwZOLBuvll2528/H27exf5qVoy943EAHGi8lOU2ZWfefx48d/+vnnn//rp0+f/m/Gx8f/IW9YfsrE8R4o9BOS1XZ5AWb4teLH6rlgXeDTJ3EAABAASURBVHKeePFHjZlXIbCzs3MQAtsiCeC5Tc49SQPJaJyA4yZSbKJzHCQgeRVbipBpVyESsh7YT+DYzjlm87/FtfP6jf4XsOuF4fOf/7zifDt5PGWuUy4lG9QTV5FyfCLXInHgh9gpVtuI3o7kmEhyUpuUUz2V69nSuvXkev5rbWk5ldKP6AJwPomkUeRa0EwXk+BqetqmvT61rZVrfdaWU3+xC9Yri10gdWtlYuMxib0d6blpt8l6Ylmxjc0srE2Z7BH0NTt37pwgkTzMvetF7k0t7juGYJY/TGIhbQVsg4hkXXSBlNln8mY/qz8Psna4pt60NsRH7LI3crxVokqSCgGJaiJF5/6Y/HIXpWLZ5txYna+UiqUB9rGj0Wj+5PjY+N995YVX/snXvvmNv//Ytx/71Zdeeunhs2fPbuG85PcRknl9Pz9+WMfyHOT8WJUjo4tlt4yOpoZ9egzhiy/Bf/UFqNo00GrBhAbJb1yFNtmpBR0oEk4uo1AhJgwzqsJfDUlqHAKig2TXMFUb09f4CirSMB5/xuo++51HNHkeZvY8opmzCObOwfNm4ekWAkT8B2hlFeeXFve+3Fwsssfs/R6OgH4PH9s7fmjz8/OdJK13NRqNz5Aw/CVu0L/AQT9N3MuNdxM35TylRam4gSbZBW6qCWmVDVlsrKM7EmLCCwF/GD3+3LcSSbIgOvdWwx9v+Bs2bDi7b9++x0dHR3+fhOTPSE7mOW7iK23pmFwApE+yi2S8dIw1Nof+m0iaDpBwVx9//HErmUT2sW4EGFdFWCSsQydPnrz3yJEjP0Oy+qvMrP9FnoPPse5TjO99jPVGyhJh8bzLe/UCzbpEFynnhj7JhV4u+kJguZYgYJ/JTQjXUkJwSRwSyTESf5FSl8pUlzLnkhAI3/Nl3Yi+zAz+t3lBf/aOO+4Y54R4NVn3EK9r7OvrE/IqfyZL/ltYWdPJ8bDP1TWX6iKlw6tJqbsa5DiuVncz9vX6WWtLy6mU/q/UsRrzK+28mJIEpjaRKd7cx0rI0/q1st2/vS6136wtbZdKaS96ipXZpKU3pJyrdlxup7i+bO4VV+wPvAmqVyqV01xbT3D9LhKRrFP6JvtYqksfKzdYb8RLbDJqKlNdyml7kVKWOvk5kb1SyKvsnQKy0uSGX6SAZBXcD1PymuiXbfLntWzqebbf7Lq5e23H+VHE5qcbjeYvTc9M/+qpM6d+8fFvf/vHSWTvPHz4sPwN41WiLuNneHMEFkIUjNbFSNluMVdCxSrCXfJgzp1H/NrLsOanYPsetGRNm1xxHmmGpwAfzKACWsgpyWvCNuXKJtlYkTEgNkM/06LuAZZvmMn1oKenEJ88hujoSzCvE2dfRzR7EaG3gDBYRhz7BH9eY1WYX67vXZ6ezMgrQ/hefnNVvZcP79YfGzdVfeHChcKlS5dGuUl/gBvtn+cof412kXfzAjBIguLKpks9ucALWXFdN9lwZSOWstSxrRCMhHxKpqzBR8kphLgykye/nBXRt0HfOsv+vffeO8v2L23ZsuWb3MjnOBb3EZ1kVKXvdByR9EvGZ/uEYNA3KVOqIAj6Ocau+fn5Ufbj8Biy95oIyPfjSFg7iIGjR4/uJtn/OGP2y7xY/w3eNPwlksVHGNv9jHsfY2glMXfs5FwwxqtSzoOUZU0IpCxIbTwXyV+aYAYfi4uLSSZdbOw/WR8iub64Oa9kYbkWEl1s7RA71yQCPpKjDNhuko94v8SL9wlmXvl8bc0B3mSRx15mk/SGLFlTLCeScUjWlsgU7XVik/KNQI7pan5r66S8Htrbp/Wprb0suthFXgtrfdaWJfbXap/WrW0n9vVsYr8WZLy17dYrX80m9nbI+RHI+kwh9ZyD7BVK9BT0i7j/jPNm+jv0PcG1WieSmyyZF9fe6vqM+WSAfaRNr7gZEN8UXKtJe5FikwYcJ/kZkp8V/owlXy+QnzHRRfJnbjUbux6J5U1bQmjl61kk2yDsjo6OCn8eNpnY3NfyvJ9pNlu/1mo1/zpvIP/C7Ozsh3kjv/uJJ54Y4lMp+eXEPOeeXSPlZLRhKfRyEVQu4mN6XSggX6nCzheApSWYMycQj19EruHBJnlFM4YiGVUBiaVHiB5RhuxQCCyl1GnWK+pCcEE/1QKJK5BnBteZGQeOHUb45OPAdx8DnvwWcOQl6MmLcENmeD0i4t5oFNeQyi/W6jsnlpc5IY6Rvd+zEch+MG/i1HIjU8y45WXz46YtJOafcKP9K9xcb+dmWiQ09WTDlY1XuqYfxCYbroB9JISEBAjNZjMhLfV6PZFCXMVGYpRk32QjZx8+Sc4ULwjTXV1d/JEGtm7dGvT29o6x3KxWq4YbMmSDls1aMhCykXMuybhsu0oq2FdCNGRO1OXPHm1k5vgAx8mznL0vR4DnKMm07t69u5vnd1+tVvtxXpz/Hsnl/4vn6tcYr0M8v908rw6RZNWlKdsl8aUtudBK7EUXiC5xZ7vER6SUBaKzf8j5F/LK8ZK1ITbpU8B5JIRApJQ5B27U0SoZEDvXSLK2pI591jjmUerf/tznPjcn83u74A2WXBBc9svu1eq6YuEKXcrtwNt4ybEK2ruQcop2e6qndalM7SLFJlKQ6utJsaXES/QUEudUb5dpf+vVp7bUp73dWl18BNImReoj5VQXn1S/lkz9RApSX9EF6XkSXSDrkec32cNEv2xj+ky0N3DnnXcucK96pr+//0+5xi5xbcSyXmUNsvzGWo2ZdW376oD0IHOQYxE/8W+H2KRe/GR8+dmRfTNFWpb9bS15lTL3ZsgeKPthCtkX2+3MGAuRle/H5nmsGzjmgySuf5vJgf+Bc/nbjMlP8Of83rGxsU3cH0uPPvqoxTkpmdO6eJ8ZAx/CM1VoaYTFHDDYAwwQjkY0MYaFI69CzS7A9ZH8MpXD1aNJWKWRfA9WviJg5OsAJK/KV9D0s4S8UibklVKTyBaZka00FxAdew7Nb/4n4I8eBb7yx8A3/gzqqe8hd/os+rQFS7uAcpm0tRHEcGuN1obWUp1GZK/3cAT0e/jYbvmhcbMe5gb5KW5k/1Br/UvcUHdalpUQP9qS8WhPiItslrJ5ihSbbOxCTrhBQsiJkBSB6PKomJtlQlh4EUgysUJgualKVrVBgnqK5ZmRkRHek4I3uEsxx61xAw+FqMoYnFdCVmWsZCL84CacECWxCWhKymwLQkhXx+Tk5G0k5NyBpDYDz2NxYmJiz4kTJ37t5MmT/83Zs2d/gxewv8OL2qcY5z5eGJXEmrFP4s01kJzvVGqlEkIpF2eJplIqibnEnzFfl+SJXSBt5Pyn60JucDgf6WaVlIqPQOwCrpGExIrkHJO102w2YqXU2W3btn2Tmdc69Tjp5C1+cBy1efNmeXws68RmN4pIjot9J3JtObWncr361CZyPXDcVXO7vmpco4iPoN0s5XZIXVpO9bVytf7yVwOknMY89U3LUpfaRE8h9YK0LHJteW27tWVps55N7O1Y6yPlFOKX6teTcq7EXyDrVUAbpx0bSlKQK3tg5rXF9fUV1r3ItTff5M24rFnqq+tV1mX7916lzA4Tciu6oN1f6mR89pn8rMjPxVrIz5r8/MnPYQopp0j3RP68Jt+JlX24UqkIYU1u8sXOn2PITT/3VnR1doKJAMnSbuT4P8ab1L91+vTp33jhhRf+21deeeUf8efoc+fPn9/DeclfKkjW/pWReH+VinYu0MJfNYyneHMy2A917yGouw/CdHbDn1qAV28lfy0gZ6tEqjiCBQMNZkipGwVqQEibIIoBIbZkoPQHbGbsc34LjROvwn/uO8DRF4DaNHS4DEWGK/0V/v/s/QeAZFd154+f+15VdQ6TkyZqgqRRQhJKSCARFAgGISQwyeS0BtY2Tuxi5HX6/9e79u567XUCDM5gG2xjm2RLBAkJFBDKaUYzmjzTM50rvfD7fm737XlT6p4ZSa0EXVPfPueee24+99xT91X3lNtsyaLlWtM+iys6hl3J9DlJi5FbFkVqQezc+0d2BqIf2ZHN4sDktJyCzE3CNXK071T6ZXKUq+REu+RYIxwtNwLiCQq900UmPR9Y4NBx7ASuRRDMIidgUXDqb1sJctWGd/4qx23GIT3y/YEc7qjq1BY3020HwUlN+fwlAr5WYMqbCprkgD1P+8jp1+RBNNU/0pqiNgVKSwQCEiV//N6ao+jQoUP9O3bs2Hjfffddds8997xv3759H9favFOz8WodjufpoFsnulBrXGYui2AemWMgfb/20vPzTFr1+7WAR5ey6AYggw+UtVfbUzfx2AUyDnnWtYggg2I3sgcfvDpz+9TfO3VDf8sll1yiOw1af0pQ96IOtdGrWvglND8mCf146T9Q3tSbdABCeOjxgnlr1Z1O1qpTTE+nX5QFvkgDTz1Ea6SBTxeC2dY0OjPhiegW65iuXKsspAOlfJFvTStWIPsIsDYB6AMUJmmuPKYC0RH48pe/nJ5yyilb+/v7b5W9PSL7SPFl2Kv4qb8+kCWppQI0S+ETpUFq/JmtpNkUbUqWWq4oRo/0zaml2EUWOWeRUpHnI4ujyODjKPJ8KY5FJ1CKS1Ypla0sQCvlioG2SpuB9rY269Tj7Z6ubusjmO3ptZ7ubt3Udll3T7fQ097b37ewr79vnXB6d0/PS6I4umpkbOz9j2x55Je/9o2vffzmm29+jQLa0xXMLtf8dAt01X6cXh0la5RdXi1lSWOsWbOR3g6LTjvF2l76UrOLX27ZinVWa+vk6b9uQjNLsoblunp1cWZRlFsU52birZRZrvvRrGwKNhP5lKrFec3irG5Ro2o2uM+qd95myYP3mR3cJ6W65XFueSW2ypKF1rFmlUUKlqPObnOlNsudCVlSLrmBcuT/I1mbe/3ozkD0ozu02RmZnFP7/v371yvI/Akd1m8QXqzgZJlzTlvORJwRkEhmAF5CI6Ag8AiBCLerIASv3LSSh7NHj8CjCJy/6qirvl365H/7okWLxm3ypb7kbW1tTR0SdfUvQSxqAD6Afqi/dNKgQPWFbMuyLFZ/etSXHys70Dw5oWfbtm3rHnnkkQt003qlAvg3az7eJTlB69Wau3M0X2v0AaVfKGttneDnUXmeKp+5fRyY4KADrzqPWBvykEOLQIau1tXfwmtd/FcJsA/ZAuv1OCBHH2AzsqG0VCndo5um72zevPlh1ZkJT+l97733ymziLs3PfFXULvjxMH5AOiCMJ6SfKcq8FdtqTZNXlBX5kNcq0yDJOgJBJ1Ay4QNCGhoQ8qCaQ1WrA7gQCCNHFxowXTrIoAFBH1qUwQdZoMh0vE+QyZ+s1yTrSUhDKSf4t89s+XHddddl8+fPH9UN7G3yR3fKFvnlLcMOAyTzvjAjaAUKYtMpJJYmiQLXCaDD/GiCDnczn2xU86XYxJz/JxnySTglI+csjiK/L+PoMCW41eZVEFsWKv6XZdVX61AQ29XZaZ0dnQYG1AxIAAAQAElEQVTtUhDb3dPN7azr7esrCV1KL2prb19fKsUXuii6ulyuvDez7N0jYyNv27F7x+tvuuWWy7/3ve+dLx+yYdeuXfz5rYr9GLw6ylYrp82RSp6MpWnDRmKzxuKFFp16hpUvvMTcSadZ1tujQDK1trxq8+JxW1Kp2QI3av02an1CZz5sHW7E2qNRa4tHrSS+lI5YORu3UlqzvDZqtYN7rbHlYcsODJhluWmxLF+4yKING6zjjDOsbf1GG40r1tRRrFxzeSrrSGqdbe6h7va2qj1NL20I/3sv+/bl3eL5XjQm+DS1NlftTDPwYxW0zDQJM8n5hR0FNSt0QF8lI32r6FmVSqVLQYwjWMAxS2aSmU53k9w7Txywggh/e6by/pdwdGvrvy4QAlgCVwWh/qYM3QCcPsGK8lIFTXvnzZt339lnn/2AbtDqxX6qzUyoq/0EuXPOnJse0vH9gjo3oaPxmPofq5124UfeDjRe/sRV5f777+95+OGHVzz66KNnac5fJ3xE+FnN+4c1H29wzp2ueW0TItZU5fwtOGuqvKl5ZM7JgzKv6EJxoqqHufW65KMHqANaBPnUCy0C+9K68At7xgccylIvNJSHDzKoyuSiY5VS5bu6df2OAosh1U2XilU/YV6BcKy6e9TuIoG/NuBtjfGqfs+HSkMa2ioL6dmm6tMRVbamySzKijx5RZA3hcmMqbQCKESkoQA+IKShoCgnHRDkUGTQ40FRFx4Uy5GeCUFvpvywXtCwrpQhjW0fpVy2du3a+1TmZuFB+a5ce8kHsLIZvw+Cnco2fRp5ALqBR482QWgPvhXotSLo0N9QFkqa/uOboaSDHBlfMejs6rRuBa96wuJ/AUxPuQzwXVnkPT09UV9fX7uozoL41UmSvr9Rb/5c0mj8XO7cR0bHR689MDh4kZ7cbLzzzjsXC116glP5/Oc/r7CO1n40oDl2nInl+oFKX9rIO9K0VslSnWGJjabOml39Vlm1zkqrV1tZEW6/q9ra0qid0z1mL+oetnMqA3Z6tN82uwHbkO2zdbbf1rh9tsL22aJ8wHoUvLYnNSs1G5Y2ajY6PqaYVUdT73xzK9ZYtP4Ui8861yqveKV1XPgSi5attkPVxJp1HYGNhpVUNk6rY73l6I629mTMZvml8ce66Oi64447Vg4NjZ86Orr1LH1w2XzHHQ8sY83Jn+Um56o7ygzIMo6S+2Oepcf1y+r1+svlKPmlrA1yfnzKMpyweOMTvAJMH6TgFHHEBKUEqnoU7YNWglfSuuH0t2gEJAQjCph8PdSlNvxXBuC1AeQM6rlkw6r7JgWu/6JlaKr+XHTqLWeaSrcqOXlTAYRkUzo6THxQHajq84EYfYfXuGL1s1s3fLHKuamCP5pMh9ZhtQ6gS7ROvzI4OPg/Ne5f0Bz8REdHx5k6xOZpTjQ1h8+bMG+lUsnPr3QNaK4MME1QZKwdgA8ytePXOKTJA6S1br5O6gg8lDYBOtgItiJb8MEA6UQ3VeSpo14W2qRe5eeVSvkRye7QWLZS92xA8xarD92qf6Ha6aB/tE8/qD+k6X8A8iJPejqEOop5RyuHfisoW5SRLqKYB08edDoU87TIeh95S6rxT8mK/HR1IUNnAhP1UH8A+a0IedCQF3jqQdaaLsrgZwLljoYw79CgJ57v3R/he0JeoH/91399cOXKlTf19vb+i/xcUz7OB7DYKnsAWoTs09uu7MlT0mrHoIBxgjAOeOQBpIugH0EXHfJCGp62kSOjHWwXBLuN45K/eNAHVh+0EsQStAL5Cx/YQjU+U0Ab9ff3d+tSYVVPb885eZ69dnBw6GcP7Nv7Pw4cHPhdtfMzOhfO1ZOy1a94xSt66NuPEGJ9UFmSjjUvWR41z62Mj86LhkbNRhrmxnU52ohMl+pWLsdWqQ3ZKjdkL5tXtfcvEeYdsA8trdoHl2f27qWJvWtx0961tGlvWThkV/UP2Et7RuzEuGmd9YbF/NZVSQ94euabvexVFr31fVb+0Mes8z9/3Po+8DPWe+UbLFl7mg3GPdaom7VJv71RtfbGaFppjA0t6uu99YKVfeqYzdorz/Nox44dfcPj4xeOjo7/xvDw4B8NDBz64+HhsT90rvpxrfl5g4ODP2rrPWvz93RUNBe8zjCrMsR5cnAXy2ivFVY459pEedzsSyjPB60k5LB88Dk2NmYEqyrLL1X5m1eCWTlzf3sWnDXOFKeugMA/HsbBAgIVOX8Oi6ac340LFiz4V+FOtX3E4aGANu/o6MjkfLV1TR876YX5YEi6U9QmX8hg1X+j36SBgrKKHPWS9evXn/Sd73ynH50fFWis3LR2Hjhw4KRt27Zd8+CDD/789u3b/9vAwMAnNUZ++eokzeECzUe71qMkmdN8+jVlbgIk92/V54MW1imAdYeHAvgA9OFbKbIiyA/wDekHaepTv/zhjl0AZfk+YEfYFf2lLuxI6Vz211gwf+G3Vq1atfXSSy+dsgvKPRXoUI/Ul3bNSY9Qpi7ahgLJprU55CE/UGSA9Exg/DPlTSc/mj55IJSDB6ShRTxeZn6+i3J4UCx3fHzm6zqabmu9pEGxTDENH1DUCXwxD97LYY4TWuNca4WfOcL/tBbn6wMnnHDCDslvUpD3PbUzik0C/Jxsx0CwafgA8rFn7DvIoK26IQ0tAl2ADArgAXtDffHzDg9IQ0HgpeDtV+P1+18+wftJfQBUIFb2lxT6cOsDW42PAJb/CCGS/ygr3a5gtn/+/PknKNg9J3f2puGR4V/X053f1FOeX9GN3Ed0O/cq/JAuCvrVZmzPo9fAQN67c//+TQ888sAr77z7jo8+uPXBXxseHPjwvK7SeT2d7W2RotW4limAbVo23LBkvGGmm9PefNxWl8bspMoh2xhtt81um50Z7bEXlg7Zi0qjdnFl1C6Kh+zSyrhd1p3YKxaU7bxFHbbM1a2tPmp51jTXM8/aNp5uldPOtejkc6y57jQbX3yijXQusmHrsJF6ZrXquKXjQ1YeH7GuZu1QT1Z/uJbYwXtPOSWZrWnWmnX88If3vnDrtp0fffSRR/+LPsC8tLune5POzjXt7W0nK/91OvffrzW/Qh/0F8xWu3P1HH0G5oLXaeZHxugUcPK/T12q7DOdAlfRSNQ7OZxbqVTyPE4Sx6vAwWS4PnjlqwGkVYe/bVVg4YNUnDTAYQOcO84WBLnaTtTOXm2QG5YsWfL9jRs3HlTbR7xvuOEGbgD5pa2GdBOVmcpX2vPIAAlkwTHrE6J3xtp4ptvbsm4QFms8r1Ifz9EnywUq87y2CfW/ooNixdatWy964IEHfmrfvn0f0AeCd2uO+RDyCs3HC6SzXHPCf3Na0tj9gRXmB6o8v7bS9W/pWwCHHmveiiDP0pS1mbpFQm8qL8t8XqgLSh6NwEMB7UORqd/+gxE2ho2QBtgOdQN4odFWads7f968W0499dRdlJ8tyI5jtdOt+jqFUpgjKAj9hRYh3Sf9ZuzgyVRAuSJCHciKPOknAsoeSz/oZNnETWurfiYbaJWFdDGvyIf8UHdIQ5EdDY/TySf6NV0Z1g55KKN0LvCXTRSdkDMzTjnllHH5ki3Lli37D9nnAdlqKnjblW0a/o50kcJL1we25MEzbtmal5EOQBby4KcD+WC6vFZZ0IMWwdiBxu19AP4BXx8C2RDEKnA1fKgCVqcANhJtU5rvx68plcvntrW3vbzS1nZVmqVvGxwefM+WR7d88IGHH3jH7T+8/ZUPbXvoFPmlbrVTEtzMs/rM56g/5d27RxY9sGXvGTfes/W1d+188N2P7Rv44HC1+b5G6t4atXdeWe7sObOzr2dxqbcrSk2faxS8uqpMpJYbvyYVJ02bl4/ZivKonVAZtXl2yPpt0OZnh2xRetCW54dsnRuytXbQTowO2YbSsG0oDyvQVRnp9SSDFqd1c+U2c90LzHUtMWtfbGk0zxpJp9XHY2uMp9asN2RXY5Y3RqxUG8r78mTvhvnz73nJJafUrtPnTnuKrzzPuazq+M7Nt77owNChNyVZcnVXd/d5Wugl7R0dnbKJNtlVl2x0hc78i3X+v0ofVM5XuR+HJ5lPcXafevHndaDy1If/+BpkeJGMcJ6M8mI5tfN1OM9z7rB/UdoHO845H6DgmAlUBwcHHxe4EnDo4DcoejhoKE67CGTSUdN5Vc5xtxzjd7Uxbn71q1+93TmXPb6XRhDEwUKgm0nHqwSqiqaCLTKQ44R1g8atgfX29trChQtNwXGsG95etXWFNuDrt2zZcqkC44333HPPUgV//fxnDKrrOX1ToP5F6mu7PvnOf/TRR9fed9995yt4/QnN6Tu1hj+tcb1d6/hS6Z2sOVhQKpUi5kMy5tDgJZta0zBfUKByfi6DPlT1+rWfnk4EqOiBVh1kRVA/adoC9CfQkKcxyEk3/Qcg7CbIsSfSGmsmnUNa0+/Jfu5R8DpIHbMF1V1SOwtk+22Cnz/62QraC7IiH2RQ5K1gPK2y4023lm1Nh3qKcvgi0Jk2bTlZfv1hijqtPPngsDw7olzIC/Sw3uE2kGELoFWvNY1uK9ApgvyQLvLIWtPIiphcq1x75pg3r5STfqbA9eCaNWtuEP+AbGZIdslXoB4H+Tovk02Z9KbQulemSzM3AeQHHkoawAeQnglTOll2xH4O8jBHGo/3E7J903z4rxhwCSA/7W9jodp3BhTA8jWDUndPT39HZweB7Fl5bq/MsvynIhd/ILL4ffWx+k/u2bPnZbqVPe22e29bqSdD/M9e7WrvGT+P1aaTv69s2zY4786HHjrh1jvvfcHuA7uuGGtW32bl+D9FpdJ/yl30jtzFr1Lgekbc3b8k7+5rb3R1uXp7xZJyybJUFtAUEjOXZBbrEX5fPmpLdPO6qFzVHWnNStawWLex5XzY2vJB67Uh68sPWk86YF3N/dZT223L0j223A5av3TKWc1cbpY2hUZkaTUyVWnZkMLlobr4mllt3DK+2pqMWkdaresx2tbz1qy+45tmmTlK25N+aV6i/fv3d3331jtPqzXqV+eZva5crpzcN29ee6WtPYri2DItbK1eN+xYvniJ7PpC3a5frkugpWq4JMy9n8YZiJ7Gup+vVZezLDtVuEBYp0Hw6UvEtB+ch+mF0yUw1ScuH7QqePJfE0AWnLaM2d88YNzBgVJOhm6ktUGmbmZVRrvRtiuw/I9XvOIVn7r88svvk9Osq6nHvS+55BL+YwIOlmYURan0vA71qc9WpOQRnOFscay6JbDFixebHi2bDhpbunRpLPla9eunNJZfEn23gvErxZ+jIH6tHrfPe+ihh9r45QPV63xDz4Ef9EUoK2DtVVC+enBw8ELN4dvV/1+v1+u/JvpTGvspOmz4+keZOVCQbkAyH6wyDOYLqC4LNPCkAWsVaOBJA9IBpDN5ctITfObrnCldbAe+CPoGkFEXdWBPGqO3HfKwI5A0k5rirEdecOaZf71ixYptGve0ay9dnwAAEABJREFUdkOZJwO10SYsl61VVLffA+KPoKFe8gMPDekihW8Fuk8UzE2xzExp5K2Yrhw6yIuUuSddxHSyYv5MfKh7pvwgb9V7fFqnOkJhpjLIle3fR/BecvQfrA0ak2uca+9kpI+F7du3j/X399+qD8X/rj22VbaaCN4Hyn48JQ2CLQffyJxi40VoD3tbD7JWHdKgmB/S0CKCDhQ5NICnJYGnzYAgg1KGeYQyDxqf9yWamyMCWj0x44mWvySQXzXdyPLLXhXNS5/yNqncq5vN5BebSfN/NJLGR8tJ+XWq81wFsGs1f334WrXzjJzL119/fWn3bt2VzJu3LG1PX6jbkNclafMXqvX6bzSS5s+VOyqv6Jrfd2Jnf19fV//8Uuf8xS7tnGcHsth21hq2j+/f93ZbXootT81cMzHXqFtUHbFeRZrzozHrj6rWbk2LLdE8CSXxcdWcjVg5GzVXH7RsZL+5kd3W09hji+MhXyZu1hSYNq1Zq1mzWrWkqvRo1WxMN63jVcvHxy2via+PWF4fsgVt8b6l3Z13XH7mhluuc9Nf+NgTeN27f3/nrv37Nxw6NPDOPMsu7+jsWNXX3x9p/fyHF2yEsx6KbetcicSvPHjw4EU6N19011138aTqCbQ4p/pEZyB6ogV+lPXlNNzg4GCH8FI58HUy1DbJTM7FB4SS+eHLSH3QqQDPf1VAxqo9NWYYM9AjeJ+Pgw7OGQdIOYCMPIDzU725nNztujn7tALK/6WN8N0TTjhhyDc2ww/1K1fQlqo8j/WMg6aoSlr9N4JWbgb0SM9WrlxpCm64cTXSCpS9oyWY7evra5dzPaWzs/Pt6t/HdXt5nRwb+HmN89oXvOAFa/SJsr3YxrPFa+zYbdfOnTtfLMfxMwMDA7+lT7z/Vfz7NXdntbe38/hO0+q8o2EelPBryFrCB6guY01YH3jyizwygBwK4IsIMsplWT7VzkR6IoDNCrc78CDkQ0Mf4MkD1AvgyYfXGL1tQbVO3u40lkd1vvy7btG/o7Wa9d+ylU23y1bXqp2p4JW1VxoyhZCGBkxlPkHmiZZnbkIT8IA0FMCDIk96Jng93ayQD19Eq6w1jS4yAD8TyAfF/KOlyWsFZZFBiyjK4AH5+pADOyPCvEPlQxTPHP8N1rXXXptu2rRpbPny5V+SX/qK2tuqD8L+ljXYK3YMsF1kAaQBaSgIetAA9kfgp6Pkg5AHfyywvwLUZ79/ocigRTAvTB55QHNk8jn+L85A8TXkw8sP+dtYqPyq/5qBfCyBbamjs3NVZ2fXT1jkPnpw6NB1u/fs/rV9Bw/8UjPLXrlnz55VajOmnqcTJ+s1VBt/68Hh4U/sHdj3yTwqfWz+4iUvX7xi2dL+hfOsvbPdKrpdLVXazFU6rFnqtEO6R31kqGEPD9Vsfx5b2tdneWeb8XdcM32GtsaYlfUYvz+uW19cs3Ybtyiv6tH+qBm3pJkCTqGRjlpN8lpatUYql6Vb2VI6aD2xgt28riC4YbF8aRw1NEXjFus2Nk6HLWoMmzV1NAp5TVSBso2Npv2V9rvWLVz+g7N71MWnOGnM/SP3379x2869H43KlSsVdS9P8jxqKFhP5ce5beXW1cWRjw3SVLfBE76ilCTJcl34vOaxxx7rfYrdmCt+jBkgCDiGyo9VdkmB6Hwd1OfLMS3RyCMZsndm4v0bQ8XB4pRHR0cNqsPdfzVA5byj5mYBoAfg0UEfXsglb6quQTnD+/r7+7+k4PGzCij/cfPmzQ9u2rSJ/5Ag9Q3O8EP9yuUocx0SPkArUhxnpVIxAlccJ8ErvPS9M4UH5BHAgvnz5zv1Qaodi6IoWqP805X/YtV1lYLxDypw/XXdCvzyt7/97av0mGm9gqRFohX1w83QxVkX61Nt365du06Wc3jt3XfffZ368DG1f63GfrH6earGt0SNdgmxxiCfE4s10xwfAa2tv9GBqrzPg5IO0Np4xxTSrfnIgw70yaBYx3T1F2Vyir4/HOqyH29nsiEThpMs/f68xYu/smP9jkO6lT+q3diTeGn9O2TbazSPFea1WIVkU8kiH4TIQEgXKfKZUNQ7Fs88HUuH/OPRK+pwvxnSUBDqgZ8JrTqtacodj2xmHfM+6Vj1tJYnrZJHlJ2Qmd8DNvliTSZZPhTzC6RMRRAdlapspg/ej8mffE378Ruy1UOynQz/J+rtFhvGnqEBrWnkyIr7ijRolbGPAsgr8qRbyyADrXohHSjzG9A6aORFPfI1dj+PUPaJxu99kHyTD3DlU73/7ezsdLqsqMjv9otf1dnReWr/vHkXt1farq7Vxj+6bcf2T9z8vZs/ct99952tIGiF2uqg/qcK1VOWz1ykOs+974EH3ntwZPAXojh6b29Pz+Xz+hec3tXZe0KlraO3UtY/nR/lEuFBruAytbFmakNNs0NZbHtqzg6lFauXOqwRl023KGZlfG1uLkmtJLQr2SaUdDqUXMlcXDKLJHCMIrMochZJxhw2dKtaGxm0ZHSPdbhR646bVskTi9Km5cm4ZQqGs9qwgbyuIFgBstWrZs26AmLd5GaZ4//57WqrUHtmT+GlOYr//du3bEqrjcur1bGXplm61DlXoZ8ErdgwPE0QrzbTxDLL/VcHJKf9vuHh4ReqzIk6H+duX5mopwnR01Tv87LaHTt29MjpnCTD26AB8IV6HzAo7Z2SjNMbKY6YoFWHumHM9XqdIGIKOF6AnHwAj6zRaCRynDsVcN0qx/Uvcmx/zo3r6tWrv3LNNdc8pNtR/vxVrvaP+lafXBzHPnBVHZ6qTu8ki4FrcJjI0CeNPjz6ClB9kCtn6r8Lq5sB19PTUxJ6xC9R/nrpnSe8TmXepjl4p4LIt95+++2v1/hffO+9956im4LFbPqjdvhJZeqozfPS4ODgPN2yvmBoaOhKOYY3ax75jwTeonnku6ybtGYL1b8u0Ujz4ltSfzwlHYAgyANPGmhcPqBVnX7NSc8EdAD5HIyANEjkzIppZADZdCCPegKFbwV5QOP29kc9siNsL4tL8SPtbe23bj5v472Xukv5DvQxbYexPxGorYrsFydeDnMJpQ5ogObf75OQhqITQBqQDhT+yYA1o1yg8AHT1T2dHvrIiwgyqHE6eebwD3QPpyY4ZAFIAj8TnU6nVTZdulU2Xf2tOqQDvH5IzEBb505lnlDwSrUbNmyor1+//h75j2/K19wl+6nLB+pJ77h/OqX0EXYc0oFi59h4K9gDRZBfTB8PTxmAbqDwrSjuQc3BlE+AD0CnWA4581fcB/Dymyb/NOWb8cX4YVGnM6CkeeoWXaybgxPbKm0XaT+/vq29/R3NtPnOwZHBN9z74IOXKJDdqPo7BMccPxFQZu/evUsefvhhfin3dTq73tFWqbyr0lZ5dalcPrut0n5Cd0dPd2dbV1yJKy42Z05+jOAwVYCITxtPMztYT23HWGK7xnIbbpYsde3ymc5MAawrlcxFsVmmkEIBri4prdpIbLTaEFJL0rJCvNhvKbZV7viurFMTmdVHZBcHD5qNDVi3G7PeStPao6a5pGquWTNr1CwnWPVQwKrzVp+CzOoNM/UrjmNXrVcX7B7YvfBhs8oTmZtW3fvu27Z4aGTwQs3RK9IsX5FmWZuCU5flmXl7yUR101pvNqyRqI+RxqtKEsmwB+d8oHuCbPjCffv2ncDcK3vu/TTMwMTMPw0VP9+qxMjkaPgj7C+Sw52vdAljFTUZpAdpOWF/26rAjeBBe6huMlQPnG8B/K1WbhwSyWqqZ0T17lMbD8hpfX3BggWf0w3r/3vDG97wR0uWLPnK5Zdf/pjaOe5PjdJ1muNITtGpXu8YoThFoDYMIJOOz0cOr83ux6M6PEWGrgJVkwM1Ba4eBLRyrNwSROLblbdaupdrHv6TxvTTwvsVyL9p9+7dL/ne97534h133DFrv+Sl+Yrvv//+Ht0SrJYTeJHm/e0KoD6kuX63DowrNY8EU0fc/EpmQPPi35POZIonrXr9mNFj/KRVn5xwegTQLcpJg6KsyGtOJpybvHaQB/2pPDk4+JAf6HSyUDZQdDR+b2fwmvtMczKq2/Jb1564+q6z152tZ29+qLP+Q3MeC72as4g5O17QkVbd6WStOsU0+k8G1HG0cqw7aNUJMmjemjmZJm+S1WGcPyFQjvJFtMpa00XdwKMDSEOPGzMNShW0zBma/msDskF4aRz/+9xzzx1avHjxD4WvqPwu2avMt57LX3i/qfTUh/3Ay8a8DBqArc+Eo+2fkFek1FNMwweZ+ji1/+FbwTwDyoBifqgDOTphHgOPvwXynQbVPvI+CD38s/yqv0Do7Ow03cbG2tP93V3dp7ooepdZ9EFLk/fmLr9K/vBMBaAr9PSpU3Uf8+yWTrxnz54uXTCs1I0rf9/67ZJ90Jy9rdLedl5nV1e/nLq/BIlyZ2WLreRUraLLtNGwpFq1tF6zJEtNIaMNJrltO9iwvQpexxS85mlsrpFbSWZRcs7KLrZK3mYuq9jIWNN27x+2LTv324Pb9truPYN2cGDYhgZHbGh4XKjawEHxB0Zt9OCo1QaHLU7q1qGgtTNuWsU1FLyOWazgOVagGDUVKDYTkwOcCFpr6lFdMvXJucgdGh9dtH3wwLKDZk/6tlNzE+0Z3HX6WLV6qXzrmXEU68mrWab5ANrpE7esCuxrCqCx0TjWfJl5H4BNUIfO0jbZ+UsPHTq0SVltwtz7aZiBiZl/Gip+HlbJ/za1XEb7Yhkfv/k5EYwo4GAsMkqfllEaj/8JXuWNp5wtjgsnhkHjjFVPpk9vdekfUtltCgK/v3z58i/IqX9Sj3Z/47LLLvusAr7v6qb10KVP8m9yqt5yFEUxThHgCIuI49iiKDLnnNE/+qs++T6r7FQeQa1zzth8jBXqnPO3BaFeAlsFsE7OtdLf379AdLPG+xODg4MfGRgYuE7j/UW1xV9oWKcb0l7V76jryUL1cvN7tub5verz/0+O4D2aywvUxlL1t1Qcm9ryzqPYVpCpj37spJ2b6BLjYz4APHnQIkJeKy3qhLrRmQ7oIocWgSyAOrAZaEDIgwZZ0IFiX6LNNE0e6Orq/M65Z537oHNOnr04A7PHq+6S+u+/jiHe29OTofQolIN/tsB6t7aNDCAPFH4mTKeDLIBygX8idLpyrbJiOvBQUGyLNAgy+OMB+uhNrlWuvfaEg1eVTVatWvWw9urfyid9Vek9aZpm2C5+CMhn+EAWSpo82bXik6YHtk8aqrLe/8ID5AC+NQ8ZQA5ku94HBIosAFkA4w5AFngo6SIoT5o8jc3vCeYMOf0ijzSARy9Q+TB/maBzxjS33ndB8bXICGZ1gRD19/EHCzo2RnH8qka9+bPyq7+jOt6lsZ2ieo/5VQI9IetS0Hq6+vRR+c//pn6+TYHx6QsWLOzWoaHYONIZEFvsShbp2iTRTWZdwWojaVimm0a1YUmaWVXyajO1elSy/bp9rZbaLS+3mZtdmT8AABAASURBVK4jzSmAbFOA2aXAs19lFldK1qczZ3xozB7ZssNuvuUu+8pXv2Vf+fcb7d+vv9luvPF2u/XWu+z22++12793t91/zyO2Z+dBGx/PNIedliZla9YTyxtVK+nWtVQbt7g6bq5WVdBKwCrUaqYrfEG0oQA2Mxuu1RYfbNRPGKhbvyZ0wtHb8b+0PtFus/ZHtz56ZaNefVGpFPfHpUh2WLemAvlMcUCuW1edQab514eNipUrZfV73BLl0aDqsFS8EOvMOkXpTXpiuPD4ezGn+URmIHoiyj/Kutrk/c65NXIOa+RMSzI8bezIAx7HqkDKG2u9LoPWJ0Eo8gCMGkieCnsXLVr02bVr1/76smXLPqZP1T+v+n+3q6vrBrW181Of+lT9uuuu07bT05QnPrGqysmnxWUVjZXwzlCHhO8v6QD6rjFpP+dSNU+RAW0yn6bPpFGgHM4VPiDIAi2VSk7BLDeyZQWxGlLXWsleJQf561u2bPndO++88zdvu+22D2/duvUK3cquyfP8mI6WttSH8oEDB1botvXqXbt2/byC4o9rHt+s/qyTU++Ug2ddHP0OY1IZivpxIAPIAsgMPHmAdKDUxfiL4PAh3UqRJfrUzU1EIicFmnp01JAtNHQ7AN9MEqMcwC58Gcla2wn50FwHRKJbhUSOOBXNVHeqMvwdw4ZuGKBZklqQ1au1qnQfXLxk8f/pbOv8lhzlAON8OqC54i81dGi+2gV8tLcxrYlhD6HNwAeKHL4IygBk5AP46UAeKOaRbgX5RZn6620h0GIePPJA4TUmr4+sCPIA+QGkA6aThbwipU7SgVKONEAG4AF8AGlAejoaZN57sLUz/QC5qIdKkhacREADxQGISKBs6gBij3gzp0B5udYr1d6bKHCE1rETZ599diL/t3vp0qV/rDr+Rfthq3xoxp4Q9U+wJDP2Bmn5XdN+9x+u2RfkQcln3gBlAbIA0gHIAk/ZgCAjH1BXAGn2nYf2HdTvQe1F9hzpKTopy7RncwE6gdRyBTeROQWDkebZKW2WpSYKr62TR+QKkeW66cwzJz62ktx45EraVyWLo7KRBmUFiO1tna6rs6fc0903v79/3uZGI3nXoUOD/1W3qfjXS/bty7s///k8tsmX1ow/8dSzZdu2V+zdu/9jo2PV69I0v7ajq3tludLWkWZ5nMiHoZ6kuSVN+RX8TZZa5jJLosyaUW6NyFnTxZboXjVXnxJZwIiC2AMK5MZkTInuYl1z0Lqbh2xRc9wWV8dscW3QVtiInbmsz9YvXmzzO+dbrmD04MEx27nzgILZ3fbAgzvtgft32pYHdti2Lbts564DdmC4aqNpp+0Z77dH9sW6sU2sMVqzsgLXDgXTHfWqVRTMOrWTjw0qUj1kNjpkNjZi+ciIbocb1sisPSm1Ldg9lCxWVxneMaG5Km3bu3fd/Vu3XnHngw9+aNsdd/xKT1/vS+XwFmstHUGrUy255ifBvzdq5iyzPEusoblI5Pd1JmmBpTT5Vp0muCzL+oW1Ov+WT2bNkVmegWiW63veVifnyWPo9TK4BWmaxqJTY4HHkeJYg4OFD44xUJUz9KRf1Y3DI/qU+9cnnnjiP1988cXfeuc733nnm970pkfOO++8Ad201iYD16k2niij/rJ2bTpkSjpgjE0EVfpxVWkzTcngi1BfDSALSsV6qA+QBwXk054CVqdDKdZYO0SXiJ4qXCj+VTos3qZA9AM7duz4wB133PFmPfJ6kYLZpWqnIsRCJDgB2qZAdaUeib10//797xkeHn6v5vL1avM8tXWC2ulQe2IZsqQtb9XhJdBWMDag+vwhCR8QZFD114pgTUlDp8MRwaoCWB+06uAr6hbLYxegmB94b0s6FKDYV3W8avXaxAck6gDoJjo49clfTSXb+vv7/231Cau/c/rpp+/avHlzw0/A0/BD66ElbetR1ayZlt+ZfnhI5t8hDUUADSANQvp4aFEfPoCygS/SohweFPOPxWMzQQc+QKdQEHsa5FAE0OPBdLqtsunSQVak8AG07fuYF45rWA9+BE2dr+gURL7s4ezHcZNzmIvm+lCcPU7hOASUveCCC2rnn3/+/fPnz/9yd3f3N7WPd+nJFb+w6j/kyZ79kyxsnP3BHghgL8BDATw67IUA0gFBRl2AfR1kUGRFkE8aOoUk9X4inYkqkCEvE/V+BCpMyDJf1ssVyGb64JCJMtdHQuuhPGRMo3ORyblZ5CZpFFsklOKSae75+pdr72gvdXR09uhWdnWl0nZxmmZvOnRo6P1bHr3t/SeffPfLHnnkkQ36wL9aN33n7t8/+NbRkbF31hv112dZer5uOVaUS+UO1RnRnsrK5+fGn7dSLKYbVC2vErlCVQLYlOBUmqmLLXdlj8RiG0syG2pmNqbxJmnN2rIxW+jGbHU5s/Vtua0vNW1NVLV1uqpY2dltizv6TWG3lfSvXm3YCF8XGBy3oUNjdmDvkFXHM5kv9XdYPe2wQ8NtNjRYsmzcrDdNbInVbUnesAVZw3qSmpUaY+YEa0hBgaTpxldRpCW6TFJQrnPE9e7eO7SYMR4NOofaH9q+/cTb7r/32v0H9n1ovFb7UBRFP9Xe1XX1ooUL1wntfT3dmp/EMvn2CYhPU8u1nploqv6l4mXjakpzabnoxJs1l7yi9V2ms2zJhHTu52zPgEx0tqt8ftYnx7hURsffdeUrA06G5wcCxcHhIIMDla53vEWHCJ96o055zHZQwcXdupW89cUvfvGjGzZsGJYxp77CWfihW02nzca7XT/8I3TVb+Bo1TOWkA8PiunAQ49VFzpqW042sjiOTQGmHqW0RYp0usSvVPmzNG9XaF7eJrxHBxa/6HX1zTff/LLvfve7Z994440n33rrrRuFU4SLt2/f/vqxsbF3aI7frvl9qdZik+rle5aqytGcH58SnnpB4QdjCVBZOefMY3JNPB/kyOChQP30gav6ObWurLf64T+MBJ50TUFlTY+t4AF5lIMGBDlp+CIoC4KsyCMjzYEOpV76BlU6Fz+muX24s7Pz+pNPPvmfNNe7n87AlekdGhrq0AHaq3mPBD/3M1H0yWulyALIA61pZAHkTccjC3mBIgPTpVtlQS/YCRTZTAjHUVEPPiCUK6YDDyUfWgQyUJS18uTPBHStcFDOpFeUT5QpSo7OM28FhGk4eqEZclVPLv9XVwD7/YULF/6zbPfrsuOdsvWq9keGrcs3mNJTXyFABooy2b/PVxmvSx48e0P1PW7/Igcz5QV5K8UfFFHMD/UV84s8uqQDxccw94HCB0w3XZqrqf0l3+f9KlR73sqlEkGsaf7ws/OjKD5Nbb06z9L3VWuNdx0cHH7LgQMH3zQ0NPpT9WbtXfrwe3mj0Twpy3LvQyM9yqd+2s8y+Ubduk4ErupJruBVgavliSxLARoZJp/rFLwq8CSATa1stSy2caFO2bRp3XnNlpWbtr7L2an9ZTtdOLnT7AQFnIuzyBbG3bZIt68Le/qtEsUKklNTNCjkZqmzjkqXdXbM07j0pD9pt3S8bO3NNlsSlX0wfFJ7Yhsqma2OU1uY162NvzRQV+CqYFYVmHO5RULWbKR61Jkl1Vrfzu3bV33hCzZjXHPrrl2dI7XahpHh4TfkSfYe56K3lEvxFZVy6ZzO9vb18/r7uhbMn+d6urvM6QNfqhvXREh1MZHrA4cPXMVr7hXIKmjVUJhT8jST/s38aq5do9FYNDg4uET5M/bHF5j78aRmYG5SNW0Yl5zhIjknrvhlsxjlBJTtHaPyp5ym9LwMAw4IMhluWqlUdurG9bbu7u6GjFjmTS2zBz2OI6jixrU7jmP+1yMfRKqtaRtplWu80+rNJC8qF3kcImiV4Ww1B5GCK97LVe/52sjv1IH0W5qf39Cc/Wf16Z2SvVXz9i7N7cf1CfW/6BB7o2TrpF9WPm9ftdKeSnDEOJFPB7Xhg1W149eJw6QVancqUIVXu8zp1BrXFKAC9dmmA3nq95R+4IOcMrod92UDRQZIK1D3N07jY2O+jlCOvtBXKH2arDdVekzjf3jlypX/9PKXv/wvr7zyylte+cpX1v3EPI0/1IcOVd8XRboXiiJTHx4H5T1ONp2e6pnSK/LT6QZZ0IMGkBf4IkUOggwehPTRaLCjVh3kyKAg8IEiOxaCPR5Lr5hP/TNBZ+pMWUYdIRMehPTxUOYLBF2tbS4f85R9mD5sDbz97W//yuLFi/9AQexXZc8PaR/wZ7Qa2PiIHv+yJyQzwD4JewJKGj3Zo98vgWePM7+ME8reKeqoHb+vAyUPPgD9AOoCIR10KBMQZFD00C8CGQgy+hRAH4+GMOfMP9Dcm+Z+AqWSp0GuD5SRfGy3c9FG9eWNesT98bHx8V8bHRv9QK1aPafRqM9XH3ha4m2CPihtE7euail3ZgJxa65gNlfAadZQwNa0SMJIK+6U75yCTqtYllesmZalUVZoG1tFOn1Z3ZZFDVvXmdrJ/bGdsaDNzpjXbsvShvXVUutPK7ZEwemqRUttoW4yezrK1tVesp7Odlu8YKH19y60jvZ+K7lui5sd1qkAdlmpwzZ1lu3MHrMXdDXstK7UNrSnttRq1t0YsXJzXPqZxaXIo1yKcpc2GpkGnQ4P9e3bvu1kW3Qvf5UhspaX5r7UNjq6ulZvvkrqvyCFi7vaO5b2dHWXO9s7rK1ctkq5YrEuY+TtLHLOmo2mha8IELjy9AtZqqdgzJsml7dwOF5QO77ler2+UOfaYiVKwtx7lmdA6zfLNT4/q+uWg1wmB7WE7mN8AJ5NjzOSIXqnKUchB5AachD0nHNervxR6T60fPnyOy655JKMOmYbDz/8cKRAjxtOPlVz+2rOyRkdpSHnDuc7d5gPRZxzx6wj6AbKvADmAEcLQh4y55x3BHrUxY1BpFsD+rxZzuEnzOy9woeFdyt9QVtb23yB79Lqk/iEA1GedwpQ6nbO+TTzHoBDpg/QIpABralfN62Jv7nhEJwOWv+pfA7PAA7UAM25jY2P+cMVWdAJNMigAH0AD4JeaJ82qwqSdbtpHN7k00/ZkP8+IHLJ0lKpdECH/tc2btz4v1avXv0ZHf63OucS5uXphvraqbbmCVoCuXPnfJPOuSM+SDjnvP04N0FNL+ecfpqXm17OHU47dyTvnPN6zjlpmuet8HJuQl4Qzcg6d/y6rZVgtwEytiOyp+SSBh47NMsl0U9FlUHeSr2CfhTlSk69i/Iij0IxDV+UwQPkIPDQ6YAOmC6vVaYFz52ut6CteU8y3ViyZMl9p5566n8/44wzPtnf3/+Xmr/7tTdS2ZnfA7qpMuxeh77fA8i1B/wHPfIAewq5yvky6IMgZ8+z99lH7DH21HQgH70A0gHUAUK5UA+yoAOlbKDwAUEGDX5pMs+fE8g09ik+pFmbgDDHWgPvRyuVytSe05p4P9nV1WXt7e0mH1GSHr8TILM90h5pp9g2QVcmm80y/KkZv5xfXjemAAAQAElEQVSV5U3RphI6slKV1y2jBGa5M/TSxFnaVICmMlGWWUWP7TurQ9ZbHbDe2oD1Nw9ZXzZivVnV+iy3LoutksbW7rps+ZK1dtpp59kLz7nYTj/1XFuz5hRbfsIm6+pepkC41xq6bc2yNiu7Nl+uT08w5+mGtW980DpH9lmP2pifjtnSUmaretttZW+HLe0o2/xSZL3a6h0KpJcumr+1r7NtfP+evafWmqMn/fnXfsiHbiu+tuw8sG50aOyq2nj1rZqvvp6enpj50/njLzlYY9aXucpVp3T8+iAL60heQJqklqeZRZON5JP7X+tg8CrXK9vtU7Z6aUDs3Hu2ZiDM+2zV97ysR06wQ4a2WAa6EKMLg2DT41QkN+UbFMNFNh1ULtcn4u3aDPfK0ewgLcz6e8eOHR1y4qeqjX61Jz929GVkMwEpGnQ60Mkghz8ehLkK5aCUY95AcY5IKy9SfysKUrvkcHuFPo2hV2iXPMZZSOeIN3UG0B51sgbUBx+AjPVhnUDx0JED8QchhxtBIgcjFCDT+vv8IkVOfitGdUMUZNRTBHLSUMrTLqBe0gHFfBwmY6Dv9FmHMn8Cq65J2N3b2/sDBa1/s2TJkv+mDwC/PW/evK+fdNJJ23gMq/xn5K1+8Wd5fPAa1gFK49DjQatua7pYR8gLlDx4UOSnSyMLaNUN8idC82MoY4+o6MzyhxX80RD0j6bTmjddGdoLegonAnsEpdx0OELpOBKax1z+7FhTcRw1Gb4nv+yyy6ove9nLtsmuv6MnU59ZsGDB/9QH/T8V/1319xHtgQPaJ9WhoaHs0KFDBthTkvkPjWE/hT1EXuChABmAp1wR7MUA6gqoVsf14XXcAq3VJnjS1eqY8qoe8IB8QH69XtMH5KpHrVb1ekHWUJBXn0SjWdcZUjdPk4Y1hVSP3z2yxFIhmwQ8yPLUpqCgUWth8pU+mM1lCPhBZPKdTtQhazabaqep+lJL0TEzhaSTyL0sTTJPE60sOrmCtTxLTUIpe6G36QyZ8pz64dTfuFG3tnrVehVcLqiPWb8C2MrIXnMjeywfP2RZUjcXO4tKZVVVslqjbLVmj6XZQjO31FK32GpJvw2Nttuh0YqN1DqsmnVbEndZXq6obGwlF1tbHluHAuXuKLVFnc7WL+i0M5fNtxcuX6jb3R7b2FGx1ZW4trKrY+fqRQt3RUmz1Iwsnb9s4eh37vrBld964HvzbPJ13XV5lOd5966tD1/RrNWvLJfitR0dnXEcRa6pm9W6LhDC7Wqiuct8QOqsFMVmmvOk0bDiL85mk0Ereap3shVUM4ky/wEDufx6V5IkPbfddltMekpxjpmVGTh61DMrTTz3K9Fm5zepe7Ms6xYsGBpUBug/lckIPSU/gLwA1YHDaCog29rX1/fgiSeeyP+elT8do4/juEMO+YWifYLTi4PBNxV4KALotEGrc1Nlgh50JjjnHpcV6iWDOWEumDPSzrmp+pGRDw150JCGd85B/OYPcih1MveT8+vXgHQA8tZgtVqt+oMuHFJQzZe/pQmHWqAccAHTyR6fN+pvgUJ9IZ90AO0FIOOAJEgF9XrdAuh3E8coaDyZxntQh9C9ug34d9nQ3yhY/czKlSv/7KKLLvrihz/84e+95jWv2bl27dqan6hn6IfmskNrxw0/165+TZ1zntIF5w7zxbRzE3LnDtPp8pEV4ZzzSecOU+ecb8+5CYqCcw7i5Z45yg/n3BF6zk2knXNHKWXm9M+meWmdpnxEMRt5MV3kZ8qbSX70svlE+3gXgToCiuWOxrfqO6fRToJy5EOdcz5Ygp8NOOcyoX7ppZce+NCHPnSXbmC/Khv/rGz+j/Rk5nO6Dfs70a9oH9ykPXGf9tE+BbI1fVjP2Z9AaVPaB7bQgKL84MGDPj/Igk6gRfnQ0KANDw8Jw0KgE/zIyLD3G6OjI/qAO+r5EX2AZV+Dcf8kZsz7G/Z5VUGwB8GvAtmqcERAq+Cv7oPdmjXghUazobOj4dPwoDkpgybJRDBal+/QnEysvRZDSz/lL1kv7VN/U4gOfKbb00yBZ6oAFJrrRtSc46cHAS11AM+LyVXGUlWuqHYiSGtaljYsT2rmGuNWqY1YV33E5iXjtjir2/y0LtmQ5Qpik/qoNaRXU0DepF2LVVW7NdMeG69121itx6qNXqsnfTZe77Z61mtZPM+iNtBtuW5SFWaaLNHivGRR6qwSm/VUIlvSWbITe9tsY0/F1ndEtrbd2Zr2uLm6u/PgmsULt+RpGh8aGlywd/Dg/H1Dg5sHDg53ahT+/Za3PFy+74cPn9oYq78kT5LNpajUWS6VNK7MmvjeZmKaVJ9OE31YSFNfLo4iyc0S5Tc094DgNk0Sy7OJQDUTZe4DSDvnbDLd5pzrlm13+ArnfszqDGh1ZrW+52Vl1WoV4+KGqZzKcDHASePzzqCpT2PBIZBPHjqANBCfS6+uW8VHV69evV1G23g6JuO6666LFAR1K/A5XW10R9pgQPxUc/BBFigyFIoUPiDkkYYH8NOBPBDyNHY/T1DmJsih6CGDks88toL5Q4f8gKCjceomo6YbkaoP+khrnj2vefByrd/U4aHD7ojgkgMGjOjAmQmUCXkcjiCkKQvQAROH1bjxXVUOK6iXj435PtSqE32lT9Xxqu87Ti/0W84ybzaa8n9JM0vTmuZlRBjQh5CH9MHn27qJ+sIpp5zyxy9/+cv/6PWvf/1n3/72t19/zjnn7NZccr5I9Zl9a67btCbdaj+8TcxzHswS/YQCeAB/NKADvI7zP4/6A7sFQWkmPuQXaVG3KIcnL+DxaUUZEvpgRLT4pkwxXeTJA0UZ/NR4SbRAebl8yESDLXlPNam6U9n53muuuebmj3zkI38he/8TBbV/ePrpp//RCSec8Cnthy+ov1+TDd4i3Ks9tE04oCBuWPtrXPuyNjQ0VBcauqFNFLCmotzY5qI+eG2l0jEwMDBgBw4cmMTAlIy8VoQ6BgcH/VcaBkWB2vXpaf3F6JiC3Qmf4P3EuHxGAer/43xX0Z+FfGSA20GNW2XGhaoCXQWUCkpZgzRNTPPjker80uY0w3YFzZ8PcJHDm15aT4viyJyQgyi23EUCBQRiOd3MZjr3smbdsuaY5QpYS/VB66oetHm1QePPYy3KE+vNEnMKxpNmTUFp3cYVvI4psK0rqOWvFri4okCu05pJl9UaXdbwt7D9Zq7fSuX51tY+zyrtvRZXpBellkWJ5RExY2xZFmsYJYstt/a8ab15zfqTUZuXjtqCfNz6rR51ptVyqTFeS2rjpYMDB5du277rhMRlY6k1Mpt8yU46hoYOvjhpJpsty+eV4lgN5ApKmz5g9Wq6oU4nA1cC06m5ck79z62pILemSxHZn6UKXoH8t/IyIZ8CdVEWiNdnsFKn2u8T74S59yzOgMxkFmt7nlYlp8DfeO2SwUU4ATa6DmyDkg6BFGnkRaiMH7VzzqRbU94e3SQc8MKn4cdb3vKWsj7JaffbClXf5pwz5yYQRZEFOOc879xEnnPOpns556bKt+Y7N5FHnc5N8M5NUHQZu8brNy5p5ybykDNXmlfvaDUvUzemQd85N9U/0wt5APqUxWkHJx4OgJAmYJRTmApUW/nW4DPkh3LQAPLgA4UHxTbpi4eC0zqo1S3QZr1hzUbTJqh4pbm10FWlOR37qZxi0mhmevSUKLhtNOr1UeUPaLa2d7R33L1x48brdbv6uzq8P/me97znd7TG/6j0A7q9H3LOpZqeZ+0t268IXXEcu6Id0CH1zdsOckAaGtCaRo4MwB8N0+kgA5RrpcgAchD4QIv9hT8WqONYOjPlY/+AfCiAD5guXZQV+VDmiVDKg5nKHC2PcTNnlJWef2v9ST5tUJu5kOpD2+6LL774zquvvvprH/jAB/7ik5/85G/rdvbn3/SmN330Fa94xSfOPvvsP1m3bt035s+f/4OOjo4HFRlsU992aa/u134/pCByRAFlVbQpJEKmtL+xFZ26rSU4JXgFEwHsftu/f/9kIHvA86SLmNA74HUoVwT1AQLaANoD6sPUbS08UF+nZIHH98BDW6Hx6UNwVedRUx+Qx+TzhkVHTY5Ej+ObluimM80Svz5xKbbIo2TasF6GLw7IFKS5OLK4ovzYmYm3OJZu2XJXUVAXm2VOQV0uNC1NqpbUhiyvHbT2xiFb2BiwJfVDtqgxar0K6Eq1hsmn2aj833DasGEFro2oaU2rW0OfzesKgJsNZ6W4R+i3POu2ZrNdfqPHnIkSoOoxfa4APM1q6kPDXMksUjDrSh3qSkV9MEv1aD8fGbT04E7LDu2wRBjZu6Vr24N3nXTfD25/8cCuPYtrI2NO8fzo+ee+6J8ueNlFAwxeBhxpbbr27d9/fhS7BeVKxSKnQN23mZnTfOTyz0357ETjwV9H6hlwqiCOY6XMZGfGmdTQDSznE2nmNFM9mW6rM93ASt2cc4Zc7ZKMnHOd0uW8pjpkc5ilGYhmqZ7ndTUyysUaAP8rlDc8DBHjwwj5pAUwWIAMyCCndCfTmYLK/Sq3rb+/f7/qe1rebW1tC+S4T46iaJ4aKDnnTLyHNorfPEVqek2Xlti/1V8DPjHNj2JZ+KASeCjtQ6mHuQjzhzx8P4ty5JOHThHMa5hjKAFqTc5K6+KdBnONDjIceUAILouUsgBd0JpHmnxoEejSdgDtAdoOoM/wyAE8soDi2MinTiEVf0jjv0ePQ/91yZIln9UB/L9OPvnkTyg4/Yhk71f5XxL+Yd++fQ/dcMMNVek+J95ar1h952sDHVpf3o+zLwl9X6GABBSw/tAikIGZZMXyRR14ygH4mRDyp6sHGaAsFMAXgawI8orpmXjNld9H0KDTypMG5LfSIJtJHvKhRaAPirLZ4hm7kOsA10ew2ar12PXQprTSL3zhC1UFiQPaGw/qFvZ62eKntef+i/bZ++QH37Fs2bJ3n3TSSR/WTe0vn3baab+2adOm/7Fq1arf19OLz2hf/b3quaHRaDygPTggNLTfc0GB37i/FQ1B4vDwiA0PD/tb1BB8ctuqoGfq9rbIk1dEMY/yE0HrkA9QqRcQmAaEdgMN/qxIQz+DrxrVTS71aPxTe1DzYEDj9P5fcyZ/mfpzSXPm7REZ+VBvJwRrpuVUKOViZy5WjmgeKWL0CYUEZCsYixRQuqRhUV639rhu89oSO6GtYSfEDVuo8LRDwWpWrVt1vGHVRmLNLLHMRJtVBdbjPvjlFjNRcFdrpMb/0pWqjVKlQ/2tmMvUlgJly9QH6WS60Ww06larjytQrFpT9Td1A9xQ2Wa9afrkb1UFsLXxg7ooUCDbHLL6+IAbHdzXbfXRjk5nQ53O/TBydlM9SUZUq23ZsqVHtrJxeHRkeTNN2zONPdG4ZEt+fpgTwHyhL1uHaB4nPwzEsfqqYFfzRhnZk4LvpgdrwfzneebXgYLOHRG8murrULlFt912W0T+HGZvBuYmVHOpHZOjvQAAEABJREFUIKlfhtiJAWOMzk0YoIzOGylU+d6g4QF6gDJAfDpv3rwtfX19e+RUa6r2aXnTV7W1oVQq9WhjxMXDmgaLaeec33g2+XJOzkqYTE5tXtK5NmcAaeecL0t9rXDO+bLOHa4vlIWqfz7fJl/InHM+BQ8DBegGMI/MM5Q5DkAGj+MAmgM5t/oUdDDZTCjqohPS1FME9Yd24MmDIqM/9BE6iVxUfjnTkyNxaSq/mNalM641OaQPFzt7e3vvXrx48VcXLVr0p0uXLv098b8n2R/KRj61YsWKv92wYcNXzj///O9+4hOfuEePTB+59tpr97/mNa8ZF02Zn+cCdPPUofH0aFxdzjl/aGILzjlvG6aXcxNy55yXOeeMl3PO6zvnpuTOHZY593ieuqeD+uDraM1zbqLuIHfucJ3InJtIF3nnDsumkzvnjJdzziIXTY3B9HLucJ6S076dm9DRdvL52LhnCj+CLNBClt83M8mDHnWj4zEp9LwyoJOiI+oqyp2b6GPQgzrn/FjhgXM+rWJ5rvVXOIP0mYNzLmcvnHPOOc0LL7yweumllw6+7W1v262b2C2/+Iu/+IBw16tf/erbzj333BvPPPPMrytw/WcFrn+nwPUvenp6PqXg9Y9E/0C3tL+3cOHC/y35/9Ve/AvRr2of3qpgeKva2K99PlKtVvVEuFpXoNiUj0hEddFXy0Sngl2CydHRUd16HgbBKAElwWoRE7JhHwzDo0fZ6YJTted9l9qyAHxUkENJN5uNqaBUHscHS7kCMY1hYt20QrnWX4vuFwm5MsycKTbMPeBdFFkclQzbj2PxsRMvJa47gfJdZOZcpuAyMx/ApnWLdCvaFdVsdbezlR25zY8zKyvAzRR8NhWEVhVcMkdJddRcIn2+vtBMjYA0zRXs5eq/SyzRg6Rmnvgb45ygT3rynpYqQM2bChIbuXED2myM6bwdNz2t0rw0bXSsbsOj4zZaq2apy0fijmggquSDeV5NXDIeldOq9VfibZtXr/zO+tGLD1536aWJ6bVjx47eanXsJFeOlzRja0t0tZoxG3lqmZAq4E6SpmWipv6k8ApumTXz82uaC3HKS7QGDV2qJLqhhdethGXS1f6w8IIHIZ3neZtsrF9BtCY5SOfobMyAzHQ2qnl+16EApV0oCyZjs5QNNQlkIY1RAtLQgm6udFOByV0rVqzYK8eRPR0zovYiOYgFamuD2iCwiPSaakoybTT3OEwpFBjV5ceKqFgupKm3KIdHBtAJ5QNFBkgHCq+++nbgi3LSrWBeAXJ0Kcv8N5tNvyakyUdWBLKAIKdMK0JeoMUyQZc85PRhEmo2IzgdFzMg2U7NxVbdKN+vA/AHum2/ScHq1yuVyj/EcfxXwuck/6wOyM/wvT0edV522WWf06PPL/L91Z/5mZ/5vuh9r3zlK3coeB1WXU+LrTB/TxXqW6/Gs0hj5ms1xtpL9jj7OposlIE+Eahd314oE9KhrSB/qjTU10qZO6crHOSedw7ixw7j3OG0c87LnXNkeRRYn279oTltFU2lQx40IGROpENKVAELMnEzvqfLd875PhcLOXdYxryS55xTcTVC4jkE9Svjlxdf8IIXDCqA3aPg9tHXvva1D7zzne+866Mf/eitH//4x7/9hje84atvfetb/04fCj930UUXfUpPO/5U/vlTCmg/o337ZxrjZ1XPn2uIfxPHpS9VKm1fK5cr39Hevk1590SRe0iD3yp/sFsByJCCSP5jhUQ0F/yHZ4JLQOAp3+xvdY9G0QOUCXWobl8XFP8D1Kb3eVD5Hcu4mcwyU7/8Kqhf3q+q/54GPfIDfJ60ycO/JTrTMtUhkUXOWRzlFiuYE2u5iyxzsSnDPFFkEJvyzSaC2KxhbdawxW25LSxnxl8BUHFpSFFlE25Ia3VLquNm9aq5ZmK5HscT3KWW6p5WAWz4SSAr5ApidQtgE8FrbpmC1xRwi9uoKohV8NqsW1X1jlYbNlpP0qxUHq50df5H3/z+f2rv7rw1cmmzbPW0v2Rbl/W2f+eiM8686dprLDO9NEc6LwfnjY6Obcos73dxpKjdKTOzLM80b5nmOPHINS+5ZKmCUahTeacfnhdV+Or1uBluKohNdCYliYLewpzm2ibMLxSoCt7lZrPZrZevBcEcZmcGZHmzU9HzuRZtdtlclqUyRIwOJyKBAWQAnjzAWKHIyJNx5iqT6IDdvnz58jHlPZl5pdqjYvfu3e1qZ4VwkhTLTi/13YDS/jCSyFNkgYeqT9qsOWpTQB6AfhHISUMpEGjgi2lkRYS2oMihzBW0iCCDAuYSUCYAffKgAeggKyLkQckHHAKaK397ThoUy5AOQE/IlZ9qHRs6wEYrlQq//b9b6S2ai3tV903iv6ZbnS/pAPzrlStXfnrz5s2/p4Pz13VQ/tJ73vOe//w7v/M7P/sbv/Eb/0WH5+8o/YWrrrrqthe96EWP6GboAIet5u3IRQgDfQ5Szd88jZv/ZGJh6J767+0rUOSBD1RlvE0W0/DIoUW0ykhPh1Am5IV0oMi1Nr7dQJEFIAOkKdNKkQWEPMY2HYIelHxoAOmA6WQh71hUtub3KzToHuZn14ToZ2gDWkyrzVzzNrsN0sjTCPU/FxLtzdH169fvO+uss7a9/OUvv/eNb3zjt97//vd/4WMf+9gfXHfddf9Ne/Xnr7766o9eddXV//mqq17/yxde+KLfOPXUU/7XqlUr/1j7+8+7u/s+rw+iX4rj0r+rvtvyPHtA3d4u+9ijOOVgnucj8hd10URU7zTXWeBvUqHaP3p83jB+2Ypgle+GQgla5WusUa/7/GZDH871yDzz359UUKVANQdqxJn+OedtgTrVtmk9zDlHPOVpLr00S/155SJn6Dg3UYY+UK5eb6hfdavr1rCpwDLjplFwCiBNQZtatUyBbKqINNetayS+pDoqLrKSOZPYStJrVxBbURAbKyBVtpl+ROYsFiL6r3aS8aqlevyfpU3dsCpA1FgSla2niTXUZmaZ5Wo3U59TlZFYPtpZI4lMU2GNRmYEh03VkejWt66b3KoCxkYepeWueQeXrD75ry+7+po/XrhkxfUllzW7S/nwqkXdXztr/eovve2VL7jX9GnE9Hr00UcrzWa6cGxsdH2jUW93yojU31z9Yc60YH7OMvUNHlmAivu3c5Ryns9ULswnNFW8wLyTSbnMB8ATW6WQLkm3HZ05zO4MRLNb3fOzNhndsAyxKuhRRaKN1PQ0pGV8E0Yu42SEGCYgHzQaDadP0+WBgYGXPPLII5u1aXrRm20ooDpB2OycW6XAygUnprThsAA8oG1oK5AD5IHCA8pTJxQgA4GHBgQ96gjQPPp5Yk4AaeYpUPigG2iQQalT49Mn3NSvAXUEPc2xnFrD59En5JRhbcjT/PtbD2g4HMijDtqHAmQBpMmjLo0rLZVKjba2tiF9Sn5Ujxe/pZvTP9dtzW9fcMEFn9Dh94lXvepVv/LSl770k5L9mtr+n/39/Z/SI8F/kv73dbOz4/TTTx93Tp6fCn8EMDo62qPxLNDc8D9syfU7D6WnaOCl522QNQwy6HQIOuQVyyEPIA8eGoBuADLyA0gHFHWCDIocCoo8dSArAplG61cR3emAPnKvNPmDNJhMHheRLekwzz1mKoAOeUUaeORFIAdF2RPlwxhE/fuJln929J94q/rgmWhvD+/du3e7npx9v6Oj+98GBgb/sqOj6//KBn5r3rwFv/qiF130yZe+9OXa+5f+ygtf+MLrTjrpJAW4q/6iv7/vG5VK+cFmMzkon1MbH6/yVQMFiTWrVatWUxBXr8LXdBlZs2ajYWkzsYwbSSEFSjcVmHmeABaZqPdRiuQo0yQg1E1frsfcIyNDqr/qB6ozwO85LZBFcWS5Isy6biopq/7ocXvVg4A5IUhUXJUoAENnfGzc0lrNMt+nhvH90iRrWpI3LdUNaa7gMpZ+lLELIu13hacOahapHYvN8lgBstqNdf9KYBurjbyZKlhv6PwUFKgmOjOTLLIkK5mGKnlmmYLFVHmpotYkza2uB/y1prNqIjTNakK9IbkKjNVGrZaMWV2B8HAtiXcdGJ03WE02P/zI7rPTRnNDOUnyM05c9b3187v+fjwavnGZ2cTkaIb6+vraRkdrS4aHx9Z3VNpLprlNNKc5QaeQZerLJNgvIQ0foGqm3vS7qXXgvAHw6WQ9QR8aRVoLfaCAV50OyL7cVEVzzKzMQDQrtTz/K9mdJMmg4D85Y3QYpdI+WIIHMkIDIR8euYbvFHS1HThw4CV33nnnz/3d3/3dLwivvP3227m1qij/uN6qNxI6hGU7duzY+OCDD5758MMPX3j//fdfcc8991yzf//+9yjvMjnVbjku+azH7wcJ5WjcFELDyNlUASENLSLoB0pe4ItU/ThibpgHZOiEMqSZIyggD8AHhDQUXeqBB/A4CdaBOimDw8AZE6SShw4gD0q+5KxjU3RcGBL2Km+76nxY63R3T0/PrYsXL/72mjVr/nXjxo1/Ifwv3Yr+jGQ/JYf3dj1S/JAC0l/VHPO9uX/o7e29Qfm3KJh9SNizbdu2Yd3cjOsRZe0jH/kIf7MyUf8yQe5erfwIvDWfbnx8vEtD6ZLN6KiyI2xKY51KK18HWjSVJi/IpqOt+aTBdLrIyAPwRbTKpksHWSs9Vj3ou+jIfeRlbkJmky/nJtLOuUnJBGlJTgifwE/N/5R24ANV2DCVdzwM5cDx6LboMChNlSaiJeNHKencxPdrCWSvvfbahvZ27Wd/9merouO/+Iu/ONzR0bFzyZIld3V399/U2dn9NQW2n69U2v6wu7vzN9rbuz7a3d3xjsWLF7173bp1P7tx40n/fwW3n169evUXly5d+u/z58+/WU9qfqA2+FNfj2hPPaYPvHuH9BocHOQvI+hJezUbGxvzv0QGlY6/lZXPmjpvVN704dqn8ZOsJ/n4QXweaXSQNRUM4zPR0+JZpVKx9o520y2yrwNdOUcF0wpUFcwpCNRNpwLYRAGnHoUnCipTBXXoOXm0SHevsSsboL7IOWNvmLyCi8z4+kHJRAX/0V2BaZTXLMpGzaVjpohdNZj/+oEODckScwrQkWdqLyWoVBDYVLtNfxubWpIosJTc6ZY3Tau6Mdb8jI9Hj+3c1/Plr/7Hm/7sc3/9jh2P7dp0yqaN39+8adPfXnTuWY/85Pvep97a1EvzpVvPrFu3zguyNItSBZ7+w4MCeMbG/IBcY/V0MuAkL8A5Z4zZOWfoJeq3zhN/kQKvev12DPqml3PSPVxXojWpy36O6JvU5t5PcQZkek+xhh+B4jLyfQqIDunTalMvwxBlcNpAiXcW8DMZN8NXMGlycLF0lqrseTLqq3fu3Pmu//iP/3jr5z73uSu/+tWvnqTgsxvdVkjfHTx4sG/btm2nPPzwwy+/++6733DHHXf8lGQfUH8+rH59WDofdM69V2V/QjeDJ8kZlhVcmbjfZ60AABAASURBVAKxqY2lfB88SMdT0kWedACbEYQ0tJimXBFq38+Jxiffk3pojMZcsZHVz8ObWY6gqE+ZkIaGeuFbgW4AeejSN2ShvdAmThtHr9tBEzKhqn7sUrkfyFlfr/X4NwWp/6jD4wvCXygo/bTSf6S5+z/K+z9K8wscf7hq1apPnXbaaZ+7+OKL/17B6Jdf97rXff0XfuEXvvnhD3/4tg996EP3/+RP/uRjr3zlK/frVvXQGWecMXbOOec0daj571TRvx9hONnefM0/33sVcd6uGK8Snp+OYkegmEcaIIMCeAA/W2AfhrrgA5DBBwoPSAccK40e/S2CuQBFWeDNnM30Oqwzk8bR5ToX/X5E6+k6EbWPqN5D/m/mwXiNH90fWqtc+7/O99N1Qzvw2te+du+b3vSmbe95z3vu/+AHP3KHfMW3L7/8Vd945Stf8y+XXHLB3ytw/ct169Z8ZtmyJX8kH/P78je/J5/9v4Xfl9/5Y6X/TB+OdbPb8XdK/5N81b/Ktr6uCOhb8qW3yadtHRkZPjg8PFQbGxvNq9Vxf9Nar9e8v2Wmc91cNhWg8p8Z4BsB/lHlTZGSOd38lSsVUzvW29Nnfb391t3dwxnlA9lSXDLsXU/vLUtyyxQ45grKMgWPWmudebnuUifgnLOSi63syqJli+OyuTjWueMmYRbL1mOntEXmA1vd3cZu1OLsoEXNASs1R6ySNoTESmojUltOaZfUzURzIUvrarfmkWYNy6WXK7BN6gqAk3HdEFdtfHTUVavVUqncvr6vb+GpK5atOPG0k06ed/qa1WtW9PaeH3/32y+5/fZbznr00XuX6byt7Nu3L64maVsjzdqTZuJybRz90N5RYJxNAJmHRpwpH575hALnnDk3AfYaQX2i+QogzUzZ5IsylA9Quq41HtT5RPFJrTkyGzMQzUYlz/c6FAQON5vNAWFU8MEZmzggGCJUxijjl7nK0Bm3HI//NMunWtXjRLtKpdIGfXq+Uof/u8fGxt69Z8+e1yogPUPov/XWW8uqI2ZzPfTQQ70/+MEP1ivQvVjG/QZtzHer/Q+q3XcL7xTeLt03qt2fEF7hnNukunvlAL0jEi8HEk1tLvojHciUjPRMoO8BrTq+Ev1Q+1PjVX/83CRyPgBnWa/X5VxrU4+nSCMnH331Ww4p83WoOv8u1hl49OChodxkOteccDORaE7rmtNxpfmax0Hl75DuPWrvZuF6tfllOeW/0uP8T+tW9Y8VcP6JgtI/1eHzqWuuuebTb3/72z/zy7/8y5/9uZ/7ub943/ve9/k3vvGN/3zllVfecOGFF95x1lln7dJNydjmzZsbmgtuUlPRH0uHo3l1WqhIc7pMczAfGxGd1qbIKyLoHUtWzIcP5QJFFjCdjDyttbf/Io8MBBk8KKbhQVE+bTqKLfYHdSQa+bZCX6CUgR4Nmkf/RsczhR/TyQrZR+yZovwIftIPac2OED/ZBPWAJ1t+lso9p6vRuvGdWsDTloQPtApaRzZtOnOnfMldF1986XeuvPLVX9Ut7hflc/7qve997+euuuqqP3v961//mSuuuOLTuuH9lPzNn55yyil/snLlyj/u7e36k/b2yqfzPP3LRqP2pXq99tVarXpDo1H/frNZf7DRqO0ZHx/jb9g26nU9QG825RMb1tQjf/yl/J7JJ3o/WymXrbOry3p6e6yvv9/6++dZX1+/dXV2mQJof+FRkk65zANBPd7OzAhinQJiS5XQraTiOstyXIAppDOT5VtJIWpJPyNX0j6ILYojiyNnPmhVsOxcZE7UJIui1OJ8xKLkgEX1vVaqDVi5oQBWwWpZQWmcNo3glcDVdNvrqYLXXDeseapAVZS/L5slVWtWhyxvjlnZJdbT0WZrTjjBzj7jTHf+C89tP+O0MxauWr7ilN6urqu72jve3tHW9lNZlr55YN+hy51rrI674s5m2ojG6/W4oWA/18CwbeYMwINMewjoVPd7zssmdeGdc+bcBNDJNFcBpNEJoF6dSVbAuHzI/kWLFmlybe41izMQzWJdz9uqli9fXouiaJ8McK8ObAM4BAwRSO6NmgEWeZXxgWtFn3JxDASVesRs+sTrJFOyc6MC0isVvL5v796979InwReq3iWPPPLIAufcMjmcM0XfMzIy8gk9QvqwgrPXq/4LVHa95P2qvySIdb59lTUQ+qQMU75pc3gKH2TQVtB/ZIHCHw3oAfXJaBOETRn6AZVD9Y+8NA7/tw0ViPvvnzKP6FMOUA/1TQfy0AnQ3BAUp6qroXpHhoeH9wnbxT+oAJY/Un6jgs0vnnrqqb+t4PRndGv60wpIP/Gxj33s93VY/I0Ojn/RQXH9BRdccItuVu9bv379Y3rkP6DxEpz+WAal0837UWSx5vkErcdi7EvzNuXA4bE1AN8K5KAony4dZNAiiuXgQx48COlA6V/gA51OVswL+VAQ8o6gsQ7oOJ7cXxO0qFvsS+ChRUQ60Ekzz1AAH0C6iCCHIoe2wjnza2GTL/YObKDwgDSAB0WedMBM8pA/R5/aDDjnsuXLl48vW7Zs/9q1ax/dsGHDvWefffbNCnT//RWveMW/vO51V//Dtdf+5F++853v/sM3venNv37FFa/82EtecumHTztt8y8uXLjoD0ql8r/V67W79DRu56FDhw7KJ9blW3VZ2vSXBkr7YEkHji1evNgWLFhg8+bN061rryHjbCqXS5N2HPmzwlmkmNXpjpSzRQal0MopeM0T002sWZrmlhDUKXx1At9/LZlZ5NwkTIGrWSlyssXYLIot81B+lJvLxs01Bsxqey2v7rF8fJ+ZbmAJVPMsNYK/lPoJEpPUuGk1BbU5t7AKWpN01JrJsORjunUds3nd7Xb+mafZNa95jb3m8svsJRdeYC849bRow5p1HScsX7F54YKFl3V1dr8xy+09w2Ojv9RI0yu091aIupGxsYm/DlGrKchvWKr2Ws8l9oCHxgrNQt9ESdvkyzk3yU0Q8gApaKbxJEniz2m1kekcG124cOHu/fv35+jMYfZmIJq9qp6/Nelx/WhPT88j2uQP1+v1TAHnRAArIwwGCQVhlM65IwJXbRT/naKQj9MgkC2Xy7FeBAE/cdddd/32o48++pv333//f1VA+6sHDhz4TQVj75KRn6a6+c1ufZA9vDkk85tAG8BTNkXg2SQKcv1jINXvHVOgzjk5FGf0ybkJGnjnJvKcO5LSVitML2Qi/k0dtFEqlXy77e3tfswao2+LPmn+fCCLQwVjY2M+kFUgZOQxBvSoF/iK9QMekAeknytY3a2A/psa55+sXr36t04++eSPib5Pj9ve7Zz7afXjNzUf/yjcpXZ23nfffQdVVU2QK9bPufeTnoHdu3fHWq8+2ab/G6+sfRGaf7/mRRm2QZo8AA/gAfzRgA4IOvABQTYblH4WQZ2kp6NFGTxAtwj6iBwgh4KiPKSRBYTFIR14KGkADwIfKLInC/ZYK6gryODn8MzOgNaVwCZVq3WdGUO6jd2nvbc9yyLdvKZ/4Vz8K/PnL/rwqlVr/ot83/8+dGjwdp0fY/sPHPDnVHd3ty1YuNDmz59vyrfOjg7vn10cWebM0lzu0Dm/X50+TBGYNbJMwWmk4DW2zBQGKOoTI2WngDG2NIusoWA2yRLLhVgo6XF5JBrnqZVVZ1mBXUn15/qAl5YqBrKoNNGOblldQ4/86wOWje2w8ZFHrVbfrzrHrKEIua7+1HO1oRteNaM2VVFT/WjmCp7ran/E0nxY48ht4/pVdumLzrPLXnKhnbFhta1busBWLei3ZfP6rKe9Q/1TnJxkUe7aym2d/d2Ji9ds37Xnigcf3nqKblvjZrNRr9dqeaKb6kQ3sM2k4c9T+TbLNA9HQGNivjKNL+yJQJ2bmMNIc+ic+mtm5FEPFMAD6lR2VfSAzqm911xzjRZBkrn3rM2ArGXW6nreVqRPwcmiRYu2y8geaDQafIUgazabhhFikKB1cBgwBxWBG1BZb8jOOR9Ikg8UeLnOzs6KAr35zrmTdPv6cn0Ke83Q0NAr1NYZZrZQcv5mayze0RbtivdvGb/faMgBaZXzgSB6Kuvbo336Q5p2QeChYDoZcuoF1A3gA3wn9IOytKHxmIJ8H7RqTN5Z4jwV/PtP+cwFZev1Ot9FNY3T38YquDQFpL7fYW5pqwjKKJhPDx06NKax3aN2vqBb7N9Xu5/r7+//8oknnnijHvXf9aEPfWjL+9///u26Xd2jx3GDusGo8rhfj+MSjScTcnV57v3kZyDSHHZpDXqENvHWCuyB6lvl08ladZ5omrZCmSKPLKSh2H9AazrIoaEcOtOhqIMuKOq1plvzyAfIW+eDdAA6RZ40CLJni9KHgKfah7nyxzcDmu9cwHelovyZrwbfsed7tldeeeXOdevW3btq1ar/cC7+Qnd31z/FcemepNn0ARF+uE1P/7BbM+cDMl0gmjaxxVFkURwbtqh6DcDHpdgkNP0QJt5OAaxiN5VXAKmgLnWZgttM55qaUdoUtBLgutwZ/6LJnxZRl+5lo5K5qGwuLqlMLvWm5bpFbTQGrTq23+q1IWumdf6WgQJnZ4nKZ6orFyxTjQqYDV6BY6YAN7fMVq5ebRs3nmxr16y1RfPnWV9nu/W2lawjyi3STa0Oakt1yZSqokaSurFaPUotamsk2Rljo9WNcRR1RpaPJUnDf39YQeyEvgLxhHKi4QzK83yi35O0KLfJl3POokgjF3XOeX35SM1ZNgXSNvHi73gP6DKsPpGc+zmbMxDNZmXHW9euXbs6FcAt1+3O5m3btp39wAMPnAt0I3mOcPr27dtPVJC3VDo9MijtjOOt+cnpOedyBUk7FCTdHMfxdxUc8r3KHCPEgKHqx1Tl8EC6BjBmgC5yFKGUI5+AToFYJLRJZ5kCtDXCcrXTja7aNwCvfL8hWnnSgHw2HQGgyvsNQ9uAtqDoBVBvEcjpGzSANKDuANIAHeoE1M9YQgCr8fggVsG5Ebz29vYagSxp9ChPQDo6OuoDWGgIYuk788NYAONRcKvssYeU/rz6/GndJPztC1/4wuvf8pa33K3A9FHdvPLYv6a8jH7N4emZgXvvvTfW2izXPM/TGlYEb59KTzluWiZdxHQy8rEdAB9AOiDIAqUeENKBog8PnRZxZE4HSxTHFuvpQKwDWnva84Eii7yeDkvpuugwRR55WWTwzjnz6UkKPx3iWO0J5Dk3UaaVJw2cU3stsBlezk3oFrOdc0oCEd6kgef5IZB9BEiY8YkOSGOS12GthP8plZAnkX+7yZdsQbleNPfjWZgBLUO+du3amgLYva961aseXLVqxbcUwP6wXGmr4mexbeeiiQVW//KMlcwtkiyOYgORc0oLJnheNh6ZmYJA1j9XwJgrWMwVrprCypzgUbJMgVwqJLKYRAFsrvKqWWdUbLmLzQQnmekFdU6BqwnQqGSKxBWwNq3Jn+FS+STN9Og+s3ojF80T+AQuAAAQAElEQVQtSXNL+RpBmpjLTTVF5hQA6wrVevoX2cpVJ9vS5Sdad+8Ci7SfNRzpZZbqFrVZrVpTN7zNpGn8slkmyl8UmKjHLU4bzVNclq4RauPVsXxsfMyq/qsDExdTaZIqkE1VNrVcfcsIZNW/XOPNNYfFs9A5Z1Gkvok6d5g3vdBPKUsdgs4vA1qX3fpgsVPnJZcqGp2U596zNgPRrNV0jIq0wE4oKWBd5Jw7VUHNK/RI+C2i79ZCv0+BC3h3tVp968DAwFUKcF+uwPac733veyfeeOONix977LEOlX+S/T1G55S9fv36fQq6btIN7N8osNqr/jRFvRFixGpbWvIPMmzSPjH5o5gXjJgs9EIehi9DNgXJ2rRNU5TmKXqaD8gUYh2EoRx5lIWigBxQt+bN9480+egBeHShAaQBuvQRUEdAaxo99EN56g2gfwDHqY3pb2J5XMXYCF5DIKv59BuewFRr7QNYBe1+7Jpf09r7x17ka90T4THx/3rmmWf+5vLly/+fHPUt/CKE+jC38VmMZwiyq7LW60St7TzNfQlbELXpELo0XV6QBbuBIgsUfiY8kXqxRaeDRR00FzmL4sgjVgDLgVfi+37AH36x8mLpRaKRp86XiSd4lSVNfZHqdE71TVLnJnjkgHanA3nOPV4XeRHO6bifhLW8nHNTEuechjaBCeEE75wz09tDYzCl/cWVyU8JpCeghM8Xlf6ETm5sKn5O0Mk8EdYb0Ff5h0j7VKWUMfd+TszA/PlL9nR0dO2Wf61zgeA7pWDLtLCRi4x1A05rHskmSrLf2EluziIz04WqmfR1Z2NOiVw3qgRruYJXH7gSvALJMyGVnO+/cs9LwJpbLEkkDd1pRrHl+ucU6E4EjZFlmWSu3dKow5Ko3ZqubHnUZrkr6bxyVqumCiIT+f5cadWeJZYpWDbLjf6XSu3W1b3QlixbbwsWrbWO7sVmpU6154RMAWvTGvW6AuC6JQp6m7qBTZq63FSAXJalRgpA4yQrN8bGNie12lm18fHK0NCgG6uOWq1eVbsN42/t6ubaAEFspjIgzzLLxXs6edbnoqaXc07z5SyOY/Pzq7RNvjg/5TetgFRrs33ZsmWP8mTX5l6zPgPRrNc4Q4W33XZbae/evfOdc29S4HKdgrfflFP8WQUs7xX/DgU179Dj4vfs37//P+/Zs+eTO3fu/O/S/++S/VcFST+pW7v1SnfMUP2siGWA+2WY1yv4ulPtDR88eNB/IV6foLzREswquDL1x3Sw+02AjMYx8AA5fAMhDQ1pjd+XpQx1UQ/1B1A3eWyOmUAdoU7a1zz6TaP+U9RvrFA26KIf4JX0gz5Rhg0HJY2Oso54U0dAMQMZ7WjOfJtQxqNN679OIOfqg3WCdsppnf18as0NXnNssgUfxGquhyW/STetf3XWWWc9optWvrtKsTk8wzOg9Ytkm4vUbJfWVEsceftnvSWb4knPBPQA+dAiWm0MnZkQypEPDy0CGXDOvA2qs4+jzrnH9bmopzH6fGTOOV/eucNlTC/nDqfRa4Vzj8937rBMVfg2nDssc25mHv3ZRHHOi3xoAxlQl7zIOWdKOyUi0cjEzL2fGzMg37nIObdcgV4PPhvfrTUyFkvxnwJAJ0wEq9Kz4gs9oAPKTAEsQZqpUChreSb1VJJEbGoZt6IK6DICOIdWpLzIUgXKKq4gNjenAFjxnMWRM3kKlYusnpaslpQ9mlaxpgLaesPk/5tCw5qNTEFoqrpyi2Jn5Upkuqg1F0c6Hzt0bsy3/v6lOmu7VX+7mQLg1EztZsZ4gR+7+psp+E34HmuzYaluXzPdgurmycZGx1aOjoyeNjoysnxwcDAe0RPAcd3WhjOn9dyjPuYmQM097u2cm5KhRz8Adcln+nMYuc7lus70nZs2bdrtnMunCs0xszYD0azVdJSKtJjxCXppcd+pQOttURSdpwNykYKbilDSjV2sGzsAX1Zepxae74KepDKX6bb2g/fdd99/VQD81ttvv/2M4eHhBapz1vt+ySWXpEuXLj24evVq/g4f/xXoARllrqDKB6oMMdYuxcglN/XRSKsvBpBD0YOGNHxRpvF7fRm4r4M0oC7qRDekoa3QZkBFjkUOoNmUM6j6IJA+0Rb5oQw8oAB5AfQNsPEAPCAfXUC56YBOEZRDP4BxAAJxglko9aCn9TQ5EtPtuoc+rKT6oLJLen+r29a/UaD7gHTnNnuYzGeBak1KunldKhtqFwxoTXSIuCN4ZOQB+OlgR3kFfVTgoQC+FdPJgwxq5nzfjtYX6iS/FUEODUAHHootQwF8AOnpEMqR18qHNBSYXlAgdsZ3yIe6w+fnjPpkFPco6eOFcxMNOOf8nNrc6zkzA1pTp/25Qn50mUy+hE8N/tt3UkGmiyJzzlmgXq4fKqufvHGvuTl0cxOdhKlMrrKZM0WlgsJFBa+5bjbztGG5bjZ1ZenlhLBxZBYrLotQVgDpuD1VIDvxtKPH2jsXWXf/CTZvwWphlfX0LrKOrl5ra+/0lxuRKshUNo8yxaZOyM3FucXlsnW0dymA7dP52GbOqQUF0JxvGrcBeMYd4JyzaHLcUGBmkRCLjxV3+DOSwJXznDT1hPLMI/MDDSCt8ke8nXPmnPMy9EJ56uI8hwqZ4pktOvd+uHDhwm1eee7HrM8AizvrlbZWqBvTBTK2s7Wo12hBT9Yj5nkKWssKWFxbW5t/7NxCI+mV4zjuluEtVtn1MpJLRkZG3vbAAw984Bvf+Mabbr311nPuueee+TKwWRuD0yck1V/TVf93+/v7P69A8usyyF1q32+YYKwhrbb9UKFFoFdMt/JqZ2oDaIzaoCW/8TRWT0M+NMjQK4I8Gte8+MBa/fR9pG+0Tz5loQGhH+RTrghk5FNnQCgXKPKgAy2Wp10QZOSjT9nQD9rAaXDjSgCr29ambtb3aZ7/UfbwJX1wuH3z5s2jlJvDszMDWjenvVdR8LpcPegIa8c6zgTp+fd0+T5DP1Svfs78Plb+dHUjCzVynFBHAPIiTzqAciCkZ6LoFBHmAgrCfoQPQBZ4KOlQB+nAQ2m3SOGnA3qAPGgRyEBRdjx8cW7gQxnFM4E15NqzTnua6Z2SzzHP7gzIZ66Qv1+aZ7nT+pjWx/z3RhXgsWYz9Q47CZiyRSlzgDrTPwWuERToZjWnPgWvmQLTTIFrqkf0iW42oYpgpWXmFKxmCloJbNEx3YSWK+3W07fYFumx/+p1Z9jGU861k087z04+9QV2yimn2caNG23p0mXW09tjpUrJsigXMrNSZk63sFEcWxRXrBS3GfaY6iaVs0Xxw9QZh4yxB+RSLPLOOWOM2n/EGI6ynD0ErgSwmj9fV2s91EFdwPQKVOzj3uShT930bxKZ0lU9vf26cMfSpUsHH1dwTjArMxDNSi3HqEQGMk8Lyy3qGToYuwhaS6WSybCmgKEBZORJx4B4J0gcL5ahnC8DvGZkZOTt27dv/8ktW7a86IYbblh+/fXXl47RhePOvvbaa9M1a9bsXrdu3TcUUP2D2v6m2h1Q/xsaRy54ZxEMV3naYPmMaM0nTWdUrx8fPOMG8ADeOTmTFiDXRPg5g3fOTbWr/vkgVhtnqn/U5dxEPfD0mf6jG0AaOUAnwLmJcrQDnHMhy7fJOADlQagPSjog6ITCWjt/Uzw2NlaXI9nhnLthxYoVnxe+f9555w0EvTn6rM1ArA+Xndpni7R2U39pINiA1ssfCiFNL5FBQZEnDYJtBRpkxTSy6TBdfa16Xuewefps6gYkoCDwUEC56UAemC4vjDvkkT5ehDKtdZMGIR86XbpVFvSQHz+O1AzzcqTUFJT4CdXlnKIYm3s9h2bAyW8u0v6cnyioY/20Ty1Lswm/rwfxh/uai82NlcRWHg+zyDnTA3uLXKRb1NicEyzSbawzZ3opGFXlesqXConaSJQUCGyVh58nuCWYrVRK1tvXYwsWLbalK9bZCWtOtTXrz7b1J50rnGUbNipw3XCybVi/0VatWm0LF+omtrvTXDkybl8tNnP87S31JVcgnekGONW4OFM41wD8RJu6s82yx51FId/0Yl8q3jAuxpgjzZn/iloxcG2ti/kEKu7fzvlZ8Dw/Qh4UUC/1hXaVbihu2amb129s2rTpIedck3JzmP0ZiGa/ysfXKONxMpJYm84bG0bIgmuhtRlSbYoJI8QYtNgWArSSAlwZgukwtUkj1BOF8gKVPWfPnj3v0u0d35d9mT7hLNItLL8VfaSlPb4rxy057bTT9l544YXXK6j6S/XrJvV/j/pbVwW54G9Llfb9V54fl/SOGAvpmcDY2tvbvT5jps6gy6YLMmgAcsD8UD7w5NMHzcvU5mQz0b9QJzw6yMP8Q5GhQ/sB1DcT0EG/COoG1AVoAxpAmnzqJHjVJ99c6b1a229eccUVf7hkyZJbLr744kPUPYdnfQbKWtt+rVmfelIWjHU7GoKOyvl9QBoU04EPtJiPjHRAazq0HfJbqdfXroTOBMqQB22tj3RRTvowyLGpOTC9Ducd6W6QK9vYl/BFCh9AXgD6gW+l0+W1ykiDUBZ+JjB+MFP+nPz5MQPy871CN79sxHoC+VN/lpg5C7YQOWeRM6VzAepE3WH7VH4shSiKLI5KQtliB8S7SLq5yudGYGoKVJ1g+cR5nSaJ/2WnZr0hUaLzObL5C/ps7bo1tu7EjbZy7cm2bOXJtnDZRutfuNa6e5dZZ9d86+zstb7ePtPTTf8fKvT09VqpvWJZnCuANctjwZkC5NxSvhfbSPwNqfzR1FnLuRLGC2X8QRaoOq3+O+OsJHZAhzoAZQCyVtjkK8gnk1MEeSgLpT2tRbg4yqQ4qNvW7+uMu/cFL3jB3K2rJuTpekdPV8XFep1zu/So+A5hUMFLShCrxTU9mvTfQ+ETUQikMAgMRGW88UGpiw0GCNoU9EUKfLr1+OQljz322Pu2bdv2fslO/+EPf9iJ7mxBgeshfYL6rozwN0Q/I0O9W8bfoB8ai/9ydmhLcr+56H8rVM7nQUMedbCxmAvGTvkAxg9C3eiGeYCSpixzAQXIqZ+6CpspbCrvAIpydAH9KbZFm9QPqDMAOXroUy4g9LlIQx66gHLk0zfdZrPumfr+7bPOOuszQ0ND37vgggtq1D+HZ38G9ESjXWuzWOveo96URP0+xB6KCHLp+Ddr7Bn9gD8eSNWm00MOyIMGhDYDDXKojj7ItPVRD/AKM/wIdbZSM2dBZjO8Qj6UOZqOIgsIOqThATygCSgyAN+KoFOUIzsaiuMv8qEMMhDSgUrGxYML6Tn67M+A/GtF/rQs+HMFHwvomdNKOee8zU6knU3YUeRlzpFn5vSoXjGrgjsnRNKJFagKESAdST7BO2cqaxbFzqIo9jzt4c85U5yLrKur2+b191ufbl67e7qt3NFtadxhtaxs443IxuTh67VMAW9qXA63V9qsp7fbo629zXI1kio4pt40ySxtZoUzM9J6VAAAEABJREFUq+n5RAGzxu6D9EC9/uQNtOkVx7Hvt3PO+4KQ75wz5w7LpHpcb9m/14MCn9CPUC9zQF/0JJEnivUoirZu3rz570866aS5wFXz9HS+o6ez8lD3/Pnz+aPzD+tQ/PLw8PAhLXSO0WOMGAFGAQUYAiAPwMsgvOFBVYd/3C4jjcR3K3/zvn37rvrKV77ywS1btpx06623doZ2nyp1zmUXXXTR8IknnnjPggUL/q6vr++Lavd2Ba5V5eX0L4xD/fDBLDSA8QDS6EIDSBO0ay58AB82AXMBVP/UmAM/HVV/jHkhj3K0R930iw8IAbSFjDz6gC5lWkFdRZAf5pEy1B9AXQH0P/CtlHLUQbvoLVq0aOe8efPuWLt27V2XXnopf7eVj/eozOEpzoDm2oEnW43Wtk1rtFDr3iPEwpR9BbtA1orQntr2h8Z0FB3kUAAP4GfCsfKnysmC0J0O6EwnR/b4PCTTI4x5ulzykEMDmC94aEDYryFNfhHIi+mZeDPz/oE2i0C/mH6y/GzV82Tbnys38wwkWZanWWqJoL3qzx1JtO9SIdMj/1wwU7hmrCMgUJ2CMwWqZnHsLBJi3b7GcaR0bLG/gS1ZFAsutkiF4niCUg+IkLtIdU+gVKr44LWrs8vKvlxkzcRZtZHbWD1T8JpbXQ/Pm0lueZqb8VWARt0qpdh06WSVtjbVFQuR+u8sVZBar1WtNj5u/KcCnFuME4SzhbMEZFk2FcyGNLQIyuV5bsiCvunFWIDYad+UAaEMPPoAnr5QN1Q6iZ4Qb1u8ePF3ent7b9HT4LFpK50TztoMRLNW01Eq0mKnWti9wr8oeH1Yt22K2cYsBFTBADACDAzIGLxRBkr1qsfYTIBHAUIkWa/q2aQbzMt27tx5jQLYF91zzz1L0Z8NqP5UBjl61VVXPbBw4cIva7N9TkHz30vOH9MfVd9zwTsQ+g1Cn6HFNDxAzljVbx+4sjlJ01/Gprph/VjhgRcUfiADiKABpKmfPhG40gagDWS0z8ZDn7ZA4FudFHLqA5RpBXUVwRiKKObB0y8h14eZBxXAPnzaaafNfTplcmcJWh93553fXf7AAzd2P9kqtY/atFYEr9RRwj6CXcBjE6DI0xYyqPqgA0iHlA4L+FZZSEOPhVDnsfTIV4u+Xc9Ptk37QDbn8+ABaQDfCjPVpPLUA+gDgD8W0DseFOcu6LfKaCvkBdoqK6bhZwJjbM1DBlrlpGkPOofn5gykeVpP87zB+uHX8bmpbh+zyZvLPFOA6G1YdHIIOigVsLoJKCCNXGRRrLQigAnqzEWkJY9i6QmiMVDwGseRgktn7A/nnMVx2coKWsulNquU262jrVNUN6gKTvmeal0BaLWRWlU3qHVdtipeNf+9XP8fAzSsWa9ZKTJrK1esrHoiR7Bc9u3mCkgb9aqe0ClGqNX833QN42SsAYwZMA/F/QwPrPByjr6bjynQB4XsI1jyAEIodUEBMuec9ye0Tb90vmZRFD2s+OZrS5Ys+Vc9qd1zzjnnKFxHew5P1wzIfJ5i1cdZXNfoIwr+btFC36YAdp8C2IyvDSjtH21jBARXGCZGEgyG6jESZPCBlkolAzIapxe/WLJCEfGbVe9btm7deuFNN900//Of/3xMmdmA2mi+9rWv/eGZZ575V3os8Htq+5/jOH5A/RxWv/0tLP0EkvlNEngoYGxQxgDP2KHI6KPGYkBtTVF48qYDeYA8KGXhaZ961S8/t1DStEs+ejNBY5pqG10QyhUpbQDqDSDNWGaC9PR0yPFnRB7SJt+jPh/2rjQ0h6c6A+7QobENW7eOLHgyFWl9nfZkh9ZvkeyjU+sTO/n8aOpQi7xtKM+ccx6hHZX1LHQ6+Mwn+YP6jlaUfM7qCToRfD4Rnrqn00f+RKAp8erOMTee9XPkHGn3uLlzbkLm3PT5Vng5N6FTEE3Vjcw5B/Fwzvk8EowLGtCaDnLnJsqIBJGvQ/pO+9pNCeeYZ30GtClHFD2NyZ9a8O1aI3/mZLqNJYjNFchKxzzUY2fO218cTezhOIZKFitHUQDrrixz8MX9rsA1imKLYkEKzkUWi69UKtbW1mGVSru1VToUgLaZcowAle/iNpKm1dOmNfgLBeoTN8W+j0pnzaZlScMUAlpJdZUVAMdxxWJXtrKo06nQbNSsVh2xWn1cZ1jdjzOMlXHLRx1xk5rLAQTQDrxzGp/vswuxgvEiL4B0EUEODfVAaQ9ZpPrQR0Z/Go1GJozrUuvbum394hve8IabnJ7YojOHp3cGoqe3+sO1a0Eby5cv37l69eobdSO4lT+TpIPSGyCGMWkIfgNiJDIIb7DUgKEEkIcMsImA6tYezZ2MeuWhQ4f437neKf2L1q1b181fIlAZByjzVHH++ecPv/rVr779jW984++uWbPmb7WJ79dtVapA1N/Aqt2pMTEuoH75sYQxIUMP0Hc2hG6R/QYLaWTw9Fd9N3hkAB45NAA5IE0eZagfCpCXFPCHdpg39EGRRw9Zax2kyaMu+s96hXFp7H58yIMMii6UsvCMX7Sp9vYoeB1CPofZm4EvfOEL7rHHdi8aGBjofJK18vcQe2TPS1ReHwi92emHCc6wi4BgC9gY0Lr6vRt40gHW8qIsIiiAnw6UJx+EfGRFhPbkAILKFEWP/ADSU5mTDLIi0CUNDcCu4aEAHp3JKqaIzs9p+SBkHGH+tAem5jPw5AfdQJGFMshoFyAP5aCkkdM3eHQBMtKANEAGBciLQBbyVa/3m9q3DvkcnhMzkHf3dB+K42gw+F3WHD8L4PNcV52KACPnFFAKCgZj8eUotljAnmIFjbEe20dxZFEpMhdriSMpqpwKeVlUKpuLSuJLVipXrOKD1TYrVyrW1lbxj/zL5TZr7+gys5JlunV1uVOw2dAZ2LTUmpYIjbRuSZZYriA2UlDtm3K55bqOdS62im5u2yuqI4uto9xhetyj21a+MjBq1eqYVWtVXyfjA+xBkOmGFkzHY8PIATxnnx9zHJtzTv3jKxbqgzYt+cA5zYGZwVMvbTnnvC48cuqQij/vmH/JE9W9vbu7++sXXHDBHc65BvlzePpnIHr6mzjcghY2L5fL1/f19f1bR0fH3bqBTQXDCIKRQRXcTjl2giQMCWA8AJ2QjqLIKtpM+uSjDdWGUXXt3bv3ghtvvPETd9xxx+8ODg7+tALYl951111r9+3bt3TPnj1dqiM+3KsnxdHv/fqk9Vdr1679n8Kfqw8Pq0+jOvhTgnLGQN/l+P3GY4zwyvdfMQj91jz4/msD+DFrjvzmKvYKXeTqtw8QoCEfeSvQnw5svFZ5UUY91KtxTG1g2iINmPdWUIa+U47xMeYA0trcfn2hWvtE+gPCbs3dCGXmMLszoLmtyKaWfOtb31r0RGvev39/u9Z7mWz1VK13OYqcYR8lHWKyb2+fkrPHvE1jC6QBPDC9VId+TrzVH2/P09EJDfP5Ns2LMtOIpxXp2PU2G9qGFkGhYhoe2Uwgn3EFMLbAQ0kHkC6Csq31hrFAiyjqBTl7lHknTV3UDUXOOmh9raury3Rgmnyp4fvQpT/oUie6yOADhQetaWRFFPPFO9Xrivlz/LM3A1qPXGv+WByXdmutc6X9Xmw2k6mzQevleeU/bk+YsVMm+q+4bYLxsky88rTS1GkussjFFkWCaCyUdflRqZR1zlYUwJatVJJOZBaZM5c7BaMTIIhNFKhmufqUN9WHRC2IKpQ1Ba9OiJx6og5QtuzKVhEiBa9ZM7OSi6ysusfGhm3ie691f4ZwrnCOFMdXHGOu+gKs8HLOqa8liycD16DTSqkLIKd4FEXe15EG4TzjbJeP5Bznd18e3rBhw1+uXLnyh1u2bJn7G+VM3DOE6HA7zwiX33rrrQfkeK+XYXxFhrhdhkAg6I0TA5EMo/AoGhJ5GC350AB04INcerFk82RcpypQvEL07aOjoz/9yCOP/IyC2A+o/TcqsL38/vvvP0eyVffcc88T/hNbzrl88+bNDd3A7tbt67fmz5//2YULF/5hf3//35dKpfvUn3EMHagPFoJZ+qj++Y3EAaQAzh9CHD4K7PzmYoNpbqYWQ21ZQBBSB3yQox8QykNbgU6QwYNQB/UFUD8gXaSaV/8pVOPz68P4isC5oEMZKGl0oRq7PKPxx5vvU72Pas6GRefeszwDCm5qzeb4iY89tuVkrYOOiONvQHuxV9qrtGbrZBcyldjbaqSTRuvnD0TJDbsBqt/LpO8paaA6/BvdmeAVZvXHkbco9COAZuCLtJUnHYDudMCmAeNtBfJQBh6ENPXCQwFzEijzSDqANNDk+3kOcig+oq2tzfiLHQHBh5BHm5N7zWiPegDy0B71tPKkD8N5VnqeUT1O5T3vM+Z+POszsHjB4sci5x5tJsmo1sYHWM1mw1P2KcA+MwWJuaDI0oCOLZ0lZpFT0umHmYJKQWweaf+4TPkgl44TYosjBX2RAtW4bGXd1LZVYmsX2iqR0k46cut6W6Z6BALXPMks101rljUtU/Ca5bqMFDUFs7mgTJVToKsAl3JxFFuZ+s1ZOYqsq73NujrbFZTXrFYd99A5rnTDnzthfH6Mk7ev2TQ0nwxm2QM6lw3Am16t+sW6Ak/50C76lKVteFVR1Z67d8GCBX+ps+zLmzZt2nHttdfqyls5c+9nZAaiZ6SVQiMs8Nlnn32/nPC/a/G/rcDukAK8BCNpNpveOFHHgAAGhLEA0lCAHMAjB6RjfboSIqXbVecy1XmmAqzLhTcKbxF+6tChQ+9Q4PpWBbBXP/rooy+94YYbNt95552LH3vssQ7Vwd+5dPShFcqLBYLdNtH2HTt2tK1YsWL4hS984Z0ve9nLvrx+/fq/lyHf0tnZuVcbJXfOmfpiGqeHZKbA3Xp7e/2NCZS0Ag6vx+YIcM6Zc4dhhZdzh+VBH0pbRwM6zk2UDXyhWs9qXMacAniEUNJA8+rXCAo0n/6DB5SNjQw9eM3/lK7WIRUOabPfqMB9m4L9KnXPYXZnYN683sGBQwdX6QnDZtWMnTqtX3yPPqRt3bq1fdeuXZ2y+5777rtvwU033bTim9+8Ze03v3nzBvHrd+3ae6b24ulatwVaw9i5CVtRPaY6ZgT5zjlrtSnnnPFyzh3VltGZTdDXYn2t6WJe4J1zgT2CUnY6aH6mPsgFm0/5pZmWQ5Sy6EKLFTvnpuaLeQPOuSPmyTnn/QJ+Ax/RrkOdD7pA/tM/sYGGNHWwD/UhxO870wtZa9sSH/NNGfWbW9cIeswCcwrP2AwsXbp0Z+7yB2Qej2mv5tgf/pa1l4/1dqk1kx/Xo3Giw4kQ1czpLRC8mn8pgRBeLH8+yykiiKQQe8R6hF+2clwS4gmUFGCWTY/6zUpxbrECXlMQmsvu81QBsALXTPsglyzL1b6C1VyBK0HrFJWuqd1M+nIqFpnpttUJZu3l2Do72qy9raz+J1bju6/1ug9cGRvjZLwBmeoKKMoCn2GW8GEAABAASURBVCuAjaLIB67sI3jTCznlgl6RR0Zbmlv1IfPziUzF/Fu646rrPn1w/Iousf5BMcB9Z5xxxtxfF/Cz88z9iJ65pg635JwbP+GEE+5ZsmTJPyh4vUOGcUCG0hTvnS6GhbaMxKcxWIAckAcF8KrPMEpA8EaaPDaz4FRPh2T8Esp66V88PDz8ugMHDrxTQexHdVj/otp92+7duy+59957T/nud7+7+rbbblvw0EMP9YIf/vCH83Rbu/Dmm29e8oMf/GDlXXfdte7uu+/eJJ1Tdu7ceYqCAf5U1/qRkRE9zek7tHbt2h2rVq0aWLRoUU5wqiDNNE5bvHixKbA10grgbN68eSbj94/8tBF8/9VHdc8MyliggLEA04t0ADpFMHZAfUUKj56K+7pDeSgyQP2t0Lz5zRuo1mlqI7MelCOPjQ6lPHLNuQ9otaZTtwHKH1f5revWrfuGbqv5Za2E8nOYvRm45pp780WLlg7s3bt3/v6BgU13P3z3iu/e+915t9xyy7KhoaF1eqx1ioLY0xXYnrN7976XVKv1K+v1kdc3GmNvrNUa1w4NHbp2bGzsQu2HmACoXm/4dWw0mj6ICuvLegOtp+889gWwMWwKCuCL8MpP8w/6eLxNHKtvxXz4UC9tBMiu/R5hLgD2Dy0i6ARKPdQ3gWhqTxbnjPqZ03K5rMe0Oszb20VBmz+IyaM8eux3glh0WZeJtav7vYoO7QWQng4hP1DqnQT+0wX5HH32Z0CPqPeVK+UfdnZ03KZzpym78r8w3Gg0pvwt9ie5EVRO1+MJG4gscrEgGpkCUWexD1qhsYLTkgfBa0mXQqXYyfYyK5dSyUGisokZwWkqqqBVm8GwmyzLPc1185spiM0UxE7BB9S6ec2dyppFBJiSEQgTvJbLkcLtXFVl1tCFVqNwqxzGlU0GrTOlkYe9yFjZG+yTSIGs6UV5dAJFtwjmUn7Qn8tBJ8/zVHWMid6ns/xLF1100Rcuv/zy+885Z+4vC2hKZ+X9RCqRyT4R9dnTPfHEEw8oiLv+rLPO+i0ZzVfkcHfJYPzff63rk5YMxBs/zlj53pAxIoBM+qbA0x+u5NMzjJRy8BhpcPDQ4NxVt5MBlnU72qPbjBOUfpEO+w/p1vW3FYz+nvhflezdqvPVMvhX61bjrarrQ8Iv6WC/bmBg4LcU6P72/v37/8/g4ODvHzx48A8k+3+if6j+/IHKvFeB62aNL9KjBFu9erUpUPdUMh/EEri23rjSd7UxdZCRZhyMN4A0IA/dwDM+jcmgrUAP/VZQFiCHgjB3oT3S8GxyzccRHyRIBzk0lA/rorX0a4YeMrWzc/ny5f+hebvjvPPOm/u+KxM26/hkLtva22w0s86O9pMHdu6+uq0Wv3l0dPDD+/fv/VV9YPs/mv8/3bdv4LMHDw78yeChwd8ZPDTyqwcHDv2S8j5+6NDgG0dGRjfhtBXs2t69e0z7wnbseMz0Qc9k//5wxC6wK6B19aNABhNkyAOQB6AHiunAH4u2lgtpqM4/X5w2PVP4UZQFvkjhAX0HgYe2olCt90+0HfYI+6AV2H+rjDTlqMs5O2LPO+d82vRiL8uf+A+48kMGT/+U5dumXeonzf6XP/M+AJl8mPeNtEU9zjnUnii4tZ+7eX2is/Y06zvnkg1rN9zdXmn/Z631gNBkvfG5rDfnI0j5s1RpZploLgpMQSXQwlpkscWuZHGkIFVBHcGpYlQrKYAtk/Zy8kr+1rUUm1XiVLeuqbWVEvFN3ZY2zeUNy9KGPiwllmfctuaW55FZJihApS1TEJt75ApTc1N3LHfBJjPNWGLOGhbFidUb4zY4PGRjigMaCl7lz4yxaZxqI7Usy46KNE2nzip0nXPG/gDFvUAedRbBvAHy0NWHg+D3cu29Eclu1gXVfz/ppJM+Iz95jzo+936WZkDW9ey07JzL9Jh9VNeVd+hm8vMyiuu1Afcq0MkFGx0dNaj0fAcxJowKI4YiVBlvlDh1eCgGihNXcOofq2HI6FOePPQm69SeymPxKlbuUpllyj9VBvmybdu2vUu3rT9/++23//yuXbs+qPJvV3tXq+zlUr5Ij73P1a3p6aKbFRSforInC5uUXi8s0kHD239FQJ/Q/G1rf3//1HfVpGvaCKpy4g0P1BcDSOkvoP8g1+kMyC9CffJzAAUag0EBdRYxnSzURZuANqAAnj4A+hA2OTwyrZc/IDU/3lmQRoc8QFrrmEt/TGN+QLeu39HEzP2nBEzuLENrFenJQVkB5vxly5f3K4g9efeeXW/ZsWP7+0bHRq6Ru79Uj51Pl72eGEVumdZnXpbnPXEcdZk5D9lKu+ynpDXyNqU6fbCKA9eeMO0F0wc178xZZ+l7vVgnHrzphT3BQwMkNuqCToej5aFPPoAHM/HktYI+IAu0lScNQj40iiK/D+EDgg5peBD6AS1C9u4PVyhgrgJIB2gNvB40lKd+wJxqLXzACg1zSrsA/UCpjzQ68k/et7An9WHa70/qQ3cmUJY8aBGqFx/pVG+IMlCbw3NjBoa0lx9YtnzZLdrzozq3fIDHmckZmSRN75MzBXLBvkK3sQfnYnMeCl5dyUpRrAA18uAXsSZQUhrEVilFCliFirP2illbJVNeapECTpc1zRS85mnTMgJUxaJ55iybhI4uy/QjIM1yawp57syZWeQyBdGqK0oUnFZN/sqGRkesqQg3EZpJ4v3QxLjQSaWXGuMC2CwUpBovCPsNmezX+yn2UTzpq0KZoMt+of4A5lHzyhzm6mJdPpGvun1dgesf6DLqJj1J3XfppZcmypt7P0szED1L7fpmtYkyGcOggppbZRx/J8P6goztPhnemIyIv5/mjRYDAxTCALm1JBjkETzQDa5/JE+gGKDD2/82rtrwDhxHjoGq/iOMnnwZt1PbZfE9ameJgq4NMt7TdWifPjw8fJLKnKi8lWp/qXQXymn0C9zcdqvf6k5XF1SyDgVpZVGntA+epa9i2qBR5NP0H4HqZGMccagjU/t+Y2oOfD4y9NW+P5Sg6qvnA6UNQHo6kAfIgwZQF3WzkQMt8rQN6FPoT5EiD9B6+Q8bzDHQHJocai79Q5qPGxTsf3nNmjX3XHON4igam8OszICCyd577rln8003ffs1W7Zs+eDWbQ+9f/GihWf2z+tfbOZOSrPs5CzL10TmFmm9e7T27aIywxJPILwdSWZxFHleGVN2ily62i+530PaC6abW93I7jXd1Jo+mHgbRQfbAvCmV6DBniQ6wtaL8tY80gEz6bXKzThjQqnpaejT9Llm5AeEsc+URm7TvOgXCPuiSLUX/HwVKflZlh0xN7TNOgSQLrZH/TQdKOUBMsqgT5o9yT5kP5ImfyZQVyvQlSxSfyP4OTx3ZoBH1Tr3di1ffsKXzNmWNEnG67WajY+NW71WFxrWbAi6udT66UxJtI9T2VnmBxGpkHa8xfpXcrH5rwXIB5RjZ6AEDxTsVUolBa+xtZWdR7mUWRw1VUPN8qxqeVozU+CaK4hNs8QS2bNiSLXpLEuddLQ7fbCaWZaDXDq5eOX5fZvK9wiuoTNkxMarI7p9bZq52PLcDNtNVSHjAPDIAkgD8orA7pGbXuyLcrnsg1j2h3PO1xv00Q37hT0jnj992VC5R3QR9sXu7u4/0Bn26Ysuuoi/57p38+bNDVU7955pBp4BefQMtHHMJjZs2LBft7A36HH7Z2VgX1SBR+Q0xzEoBZH+E6Vzzt9cEpRKb+p7pPoE5B/FQ5EDbWofzOpW1xQ4eSOlHgJYDJN6MVqMX2097u300kHML31F+vTl0FV/TGKPYPyk1V/fBpQ0UFkD8JQN7YWGaBcZIJ8NBuC1aSz0EVlru9RL+9CAYrrIkx/SUPoDBfChP1DaoV+gyNMH+jkd6G/QDf1GBq/AlXVLNf93ac3+/pRTTvm3M844Y5/alTuixTk82RnQnDuhcscdd6x58MH7XnTgwL5rqtXaB7Os+fP1WuN9lUrbqd1d3W36AFVxLirFsZ4DOlrLdUhE3jax17IOJeVZrOeBHjqooig2OWyvAwXoah11kOTGuipgtj179njwdQJk2E2s8lpfA7Q2HdTvKXGRR0j6WAh6gR7WR3J0oItGoK08aUD/i4h0iJMOFB4U05QD1B3AnASwj1rBXgkgj3LUQd3MOwhtICcftPKkQzshP8jYizUFNaH+Yj4606WpC/kksDWH7nMJ6lv80EMP+V9IfC7165nsyyWXXDJ01hlnfK2nu/tmtbunOl7NatWqTUHrHs6SJGkqmEy0hzOpAtPjfmeRCU4+AWj/xpF4EEcKYgXxZXh+Uatk5gNXBZmW1SxNxq3ZHLes2bA8S/05mxC8KtBMFawqhrU8VfAJFIVmyERTQazC1txyBbM5SpaKT2xsfNTGNQZ6GJXK5tQv0yunjCrMWoBdg7CPOKfgAyWP/YRvCog0JlWp9vKJPk/e7FKG/QLEN1Vur26mvqab1j9+8Ytf/Mdve9vbvrJs2bL9fHCg/Bye3RmInt3mD7euwGZMRnKXPtH8kT7l+D+jJSNqyFh57Oy/98WtqozHgAIif7Oqx/Q+qNWnIv8LUDI2n0auerxOe3u7yRAJpvTJruaDQ9Wtjdf0NyFsDEBvMOxwWHN4qH3jhknGbOQFGZuCMshDUBw2DWkOdPIoA9BHBkWP9gPQg8fRcNBA0aHt0CfqaAWbERljCyANWtMTssiPgTzqDZRx0Fag9BHQB/oG6F8RyOgnNIB8ZIxfPIHrqG7W/003rt++7LLLdtHmHJ7aDGiNokcffbTt/vvvX95s1t6q4PHjBw8e/LCeElyWJOkKZ1GbydqjKLZyuc1i0SgqWczBFJcmP2iVpOGkZhbppiU8IoylEynOjaLIsPNyueL1CVwBe4q9RL4+1Nnu3btt+/bt/iaWdLAna3mpz/6gQNyqQx7y40XQD5RyntfhBgXIJjHV7kxy9Ip59C+AcQLSgc7EU08rqBeEvRV49laapOYpB71AHgj1M/9xdOR+DfWjF4A+IA8ZbcEjA7SB30l0QJNPHoAHrbwppPAyT3MnnUh1OmTPFXz+85+P77333g75/D716TnVN/XnGXtrfZu6rNm9ft36r0UuultnRzX436oCQKWnzrpGY+Ksww5SPYrPFGQaQaOCR6frhMicOaefrmTeX0Qli11kpcgUxKb++63lUkPpmrlszNLGqDVqY9as1yxpYssEgrpRlS1nCmRzgS+25j5KVQOZWaY9qhBVlpWbU6OyLcuUDwh2G2luo2M1q9YTM6f2o7JF8lnORcYLfZBNE8AyLs4haBHoUma6/YucfPYIoNxkHcrKh+TrbjvttNM+q2D1+8Lcf6rDIjyHMGEVz5EO6XauKSPbq+D0TxX0fFY3p9+XQdVC0MpXBOSwfHAaAkxd6U+lK5XKEYctBwAyGaHXgSLDYHHoPAbl0GXDY7zIAbys19QXDwwaRwDQbUw+jkEOD+AD1GeSu6jGAAAQAElEQVQfFCOnHdqgLHLKIyMgVsBh8K1At9g+fQ5p+IkgIzI5L9+/IEMOQr+h6AD42DuCiUcx1MdYi0tPegKpDtamAv2q+jemoF8OKmlM0VxOL00TpRveOTJuxhbGK76uDxHb1q1b9yXdiH/1rLPO2llsZ45/cjOgNSvt3Llz+d69ey9X0PjLe/bse1e9nrwgz12f4FjfSqXN2irtVoorFrnYSqWKxVr3OCoZNqA6ZDcm3jzlEIljZ6YjZYKfCJgkUH4kEnmKDVGWOiraZwSyyPjFLvXJFFAbFB0VOiJoLMqwr5CPPABZQJBNR4MObRd50iDIipR6SEMBeq0gv4jW/JBm/DPxlCcP2grazTl0CVqB9k/aTMxDadMhXtY6VcoVaxN0XW5O/5ADnfUG4AN8erIh2gWTSYMHpLUftY/HtZ9r2tfpEXn0Cx10A5+7TNagaEMdyCxV8Np06DxX0LUgPuHA0K4Nw8P7utWn51Tf1J9n/K3z8Tv6cPmtSqWyNZwrnDmAs4XzZGREN5rjVV3Y4Nsz+W7ZQlK1PKtbnusRfRabZRXZWLtZ3m7OyvIRzuJSagStlbhqFTdq7aLV0f02PLRXN7yjFpnOEyFJI2skzhKZTZrnqie1SPW6rGn+e7c+YDbZn8A+kDxXAJ15PrIkLVu1UbbxRkn1xJarP86p9ig2XugFmqapkQbYNucPZw+UPCjnLHnYtebFiBc4J9m/1IMcPcpRBtunDEG/5DXpcpH2fxWDPKC4ZJwyP5547o46ei51TQbl//j/eeedt003q19UsPq5VatW3agAKOM7rgSuHJoYIn+GShvWZGTeMJHFcezTyIogrwj01JY2UqpN3PB/tQCjxXgx+AA2B/ODccugtfGbRyDokUfZItgUyKE4D+rHkbQCZ1MEDoeglnJsKPoaNl/YeMjpP2MkH568IpAX0zgCxkLZIhgjYIyAPler435eUg5YARljAIwROjY26h0I/aT/fBBI5VSkm6nde7Xp/3r58uWfWrBgwRbdqNdoew5Pbga0XrFuV/u+853vXHL33Xe/b//+/R/SnF/ZbCYnaK47ZQexYFGEo3fmXGTwzsXmXGROR4x5OCu+nJLOOXMO2CSFP4yocPsHH2uPAfYTdumc8x9gdAPsg1f+OgE27pwzXtiWcxO8c86og32jMVnxRToAeZEn3Qryi7JciaIMPkBZBg8FRZ700eCcm5oX+h7AHEzHO+f8GJ07TJ2bqMPCS4d75g9znfSSxVFk1OchnnpVQjmH3/S5COecL0OQSznKAOechZdzbqrvk3vTmHvWBJ1ifaRBrrB1Sm65Ex9pW0fkPRewbdu2eWOD1bN2PrbzpDxvDJv9Kkv/XOjas9YH3Q4O6Qb2Fp2HN8k/V+WDc/kH/4uVVd3Acp6w/vzpO/ZmVf49aTYtTYRmXbRhSZroojS3LGepYzMXmYsj2ZgJuewo0Q1r1apjwwpGm1byH7TazEUlPfCPjFvThiLXVLen2FeuwFSKBnLJdMFrmcw904e0TEyepUonQqZ2nWisPpQ8MgWuJn8V0QfnLLxki9LLPBgPwJ6L4DzifNIc+D0faT/hG9kjzh2uizoz9YM60NW8+ThAenXFGXctWbLkKytWrLh9y5Yto87p0xwF5vCcmoHoOdWbyc7IWBoveMELHtLNHX+W4gcypkRBa87NKQemDMyg2qyGYVIMGcBYAw08afQ4cANII8eAg+EGo2czYNTkQYNxkw/QB2wUAF+Uw+MkADz5IPCUoU4osqocDBQdZCCkaV/zIQcSG+NhrKSnA/mAcYV80hO8aTNnU2BsgPoZL6BPgPZb+0IfkZMP4BuNug9c6KuQq0xd67RVHyz+Qx88vnjFFVd8Xx9ERtR+Tr/n8MRnQMFghwLWNXpM+qqxsbE3a96v1vxfLEe+Umtb1lo74Qj7MHPmXGTuCCCbgMpZgNbGii/S0wF92oECdNhD7EPSWntTgG07duzw34UNH2bQC/Wrz/7gCelAkRf5YjrIi3T6/AkTI68IypGGtgI5aJWHNH0HjK+IMA9QQB60FcgBdUzU6SaIftIuIC/4JHQBMqlMvdErgnz0Jtor+bWHRw6mCopBDxnl2eMB7HtlT73xBegEATyQw3DKO9zxoPAsUPXHPbrzwTV5lqxLk3pPknQMO3fdxMI/C/15rjSp9c02bdp0v552fUtnJF8f0NEznslf+ABWCU/x4fLT/gaeQFZ+xJoKYPUh2JoEr7kCSsVpeZSbi8xc7CyKIyE2JRRYmm7wmzKJsi6MuqxU7pS8rI84kSk+tSTPLJkMCLGvVHVm+uQDUv9hLff7P0Wm4DVVfup5yXNnYj1UhfFy7rDZ5XmudnPlpxZs2PdfQTgUmXzj5NgUkKsy55zhowD7I1IgS72hLmimxiivsrnqaOpJ7gO6cPnqmjVrvn766acfunbuf81iyp6TkIk+J/vlO6VAaFh4TIlxGWCG8QXI0AyDBBgghgik69/OOXNuAqEMuqrHl4NyaJDHBpLx+kCsXj9s+FREOxg3cjY/jgDAB+AQ4KEAHsBTL/XTN9pyzk21T39s8uWcM/KRAdrD+dAW9dAPxumc8+Wdc94RUK9zzpelPHBuIu2cM17OTVCzXMkJJ0A5+gWomzEG0A7t0zbjAKTJR5d8ytE/+qZ0qopHpPOgbsm/ctJJJ/3rm9/85judc3WBRpU9934iM6D1cQ899FDv7t27Nw0MDLxSj+c/ovl9neZ9k+a0A9sFrDeQ7HE2MJMMeSuKfWvNI00b2CV80EVGHwBybEP99N+DJYjFPtDRWPzBIzvxh0+oJ8ih5EFnE/ST+gKFbwV5RZBfTAee8QHGAxgDFMAH4FcCDyWfckVQJ+0gQ4f5o1xRl/wiQhloKOfLxNER6x5NHtDoAeqAMr+ynaknR/AhD9oKygDJXWp6JkziWQT9uO2220qP7d5xcpLlbXGpNLB54je+5/yL1kXB6wFdGHxfT7v+Uf76QZ07Y/LfOR8ixfu/08wNrHyInqo1bbxas1qjafUktUaSKOhMFICmOiESs0iIM3MKYhX9mcVls6hd6FKQ22Hmuj1y12G5K1vmYsFUPrNEQSO2NROwQ9CajyxAa228nHP+DIcH5FMOP8NZBBgbYFwB5KPP/ijuLfYGII96oNQp/Uyo6jLsUV28/Ivm8Z8uueSSu8j/EcKP3FCe08GrjOkQG1GbbqcM+v9j7z0A4zquc+GZe+/2XWDRO0mABBvYSYlNEkmJItWL1SzZlu24JbGfE7/kvZfEybPyXl7yJ061EycucpVlmZRVrEJ1UqJEkSLYOwGiEb0D2/e2/3yzGPByCVJUL8ZyP5wzZ86cmXumnTt3d4kvb4nFFwMQQRM2RwxgmaYBKDZHDEwnMECp/Hjncc7Fgo/B7Xa7aX5qYnPFJKD6GOzIPFVVGV6QIR8TBHVDzwnIAeigbpRBWUweuhsWXxzDRx/oro7RIx7xCwk0SVheXh6jR+wCyAeQRv24Nrp2caKFoEBeL2zjepCPujjPTHL4gfMMj3wA1y7hTKMcrgk20Ga0HdcFgKeFjwHgpS54yNAmPJZCGmXJD3HCUbpT/Yfq6up/nD59+qucc1oB0dKPJshXCoF/EK0fq9dNvl1N/f713t7evyD/XkLyMPUx7dsaw9hC22Tfgqc8ISffi/FM+uIGR+pIiv4EkEY56IEC4CEHRRoADxl41AGAhxw8xirGON1oQsyGh4dFANvS0iJOQqAn64MubAGQO+GUgQec+ZJHJZI/Q+nWjE5nZN5EFDJAlgEPyDQo0gB4CaQB+NUJXDuAvgBwbZKCdwJyVVXEuqNQgCmh0voiAZm0j/pQv9MHyIPOWeCK6HPYwFqDOpEvy8MGgDRsYc7TuBLrJNLImwjQJzk+NqARVQkfyFxAO4BtbJvqK/GFmpsaakcjgwNFpSVHIZ/EGQ9cddVVzXR48NPS0tL/pP5qpLXawloNYK0GxbqNMUDrCUumKHhNGZnglYJOi5kUhBrMYgYzafm2FIsxGl+mqTLTcjPVlcs8/iLm8hQwWwlSwOsh6mE6qSXpBDdNwJi6EOQ6AB0nT+09a81Cmo29wEt9lEH7AexdTgoe+dDlnIvAl3M+bhfmMDc45xTAp8XaOFYmRfOmZdGiRfdXVVX9cPfu3Xs55ziQQZFJfEg98KEOXg8cOBCjwdhIm+JLdAc5SJPRprQIqjBwU3RKimALizENNrEgQ44BCUAXFAAPYGADmBDoE5RTxzYQpFEedqGDzYAeI4hfOpBBrhz80IUOAFsA7IOiXCgUYghOEagC4BG4SsigFb+IQNcn6qBgnR7HuMRmBBnSqAdBKx7JUhAjfl+TfCEmH+pCvhO4HqQlBY82AvCDBHwGwH8AFjPyr/BtLBZnCbozx6Ml+AL5gJOHnXg8gY8KxOl6D8yYMeMn1Oat1KauuXPn6qj3owq6BqWnp6ewq6trCi34RZTm7+e1HDx40L9z587Pt7a2/kE8Hl9PY6+AxijmKnUrZxiDlBbjxEkhJwWGFygAnto/voBn8xgX2bKJ0hjb0IU92EVdAHQhB0Ue2kPjQdxkkv/Y8ePHxW/DYrzQBiE2FMwxaQ9lJwLsTSSXMuSfDWv8GtEO5DkpeAByJ2BPpmW+UybznBR68AEAH0iKa3cC1wtAlqGZmw6UgQx+yshVmByHsy60BUCmLCfLiLSmijUDawWNE8EjH3loF4C6kFYUZXzDln2AumAbAC/rQprALZtpZEPbvHkzxh+JPph38dFipb2pPRAZiarDI9Hh4oqqgQ+mJR/qWg06+OijvecpWotfpH5roXXbxs0kUTEnaT0T89E0bZZMpgXEOq+nKIhNsrSZYrqdZiYFsBZnzOKKCFAt5qPyHmaYPhaLqywStVg8aZGeynR81tWymGVTGvQiIOd/NsUYhIedFDzGJQB9rCXZgFwCerCBcY+5IOcZeNhCWfKNTXueTbSfDoxerq2t/Q7dgG+mOdR13333UTgOC5P4MHvgA12Q3swxY/+DRTcNqodpE39lZGSkkyaiJYM3DFIswjQIxcaFQZkNOaAhlzwGMOpGeYAGsAgEsMAjDZsAdGgwiw0BEwDABHACMuhQG8UJLmxg0mAzoUWE0cQQp6rgEQhDDn0AdlA36kGbUDeAdkKGPKQRZNL1ixNY/Dg8+YEWnaS4ZuhAF4ANwMmjPIDrl4A9AMEogIXNCRm4Sh0Ez8iHLgB/A2Svk65/Cz1q+cWUKVNeoHq7r7vuuo/DRwVs6sME+dIifxccOnRoHj3Cr+vs7CwkmYuu8z15k20/1TWH6rxnaGjokzQGV5CsjNrikuOK+PGxCpmz/2U/Y/yAlyAbYqzIRqMMgLTMkxQyIDuNuqQcFOUB8BJIQw9tBI+xgo8PtLW1iceWGE9oG/JRRtYBKtvqpFIOOhGgO5H8QjLUC0ykM5E9py54ANd2PuD6AVyjBM2RsTVEE2sEyiIP8x+ATQByUbzscQAAEABJREFUULTNScEjT5YBBVAPysM+1hOsLeAhRxkA5ZCGPngA9tEPNH/FDX/2dctygjIbp66umpqaN90ryK5Cc8R/5MiRfDp4CCANG+8Gnn392eCJhoOLPF5P2rD0vpzpOaPSbn19fS7qk+nfVUp9K77wfNNNN3Xl5+c/SWPiEfLFflqr03TiaiNwlWs59hOs84lkiiVTaZZKJVkynaRANEWnrAazxT/GTHqaoRu2CFSHR9JsZNRko1GT0ozpdCJr2SqdwI5pc6K2KdYa6wIBLMaeBPScPLVX3OBizIIHaByN25S6GLsArZFMUvDIh02UI38IW+Ahx/ozppMmnS7aj7dRkP8jOkD6r7q6umfo5LqVYo4k9Cfx4ffAmy5I78UlvBWbdIoXmzNnzus06J6ioO3AwMBAFJOQJqQ4fcSATDlOYElPDGYM6ImAQUwD96zJgMmBgY4JA4p82IEu2goZgHxsAhLYKABaJBiCV2weyIOuLCfzQVEedcE+bKN9kqI+ANcDIFgEwEMOHgsPrh0LD2SwJetCfbALwKak4FEPgDKwB8BnAOxKyDRoRifNnHmQo26CRXZx4rqdTpJ/tWTJksevv/765o/Lh9vJpzadlkfKy8uHqM/ShBzybyWNvZl7D++dQRtlMfn+7OMyUngnb9rw3XTiOpv69xbqpy+Q/y+hPsT/iqXBLsaVBLVHLMrUznEKHWqTGNdOXsqcFPkAZKCAtOXkIUMa9SFIAkValkPa2SakJSBHecxTOsUWv0TQ19cnxhPk0g5dIwNgEzQb55NDD3mA4OmI0KYNU4IcwTKgmmx7jMfmmgHtzZSdkdsoSzpnbFnMhq0xGeSAqMchI8vijetxAj7A9QPw2zhcLnHjgUJOHaQB2ABFXQB4ALoA7AGwBwpAjjTWF6xDAOSwJW2Ahx1QCVwLzWGxVoKHLgA9UGCM1xizNHrqc8G9gvT5tm3b/M3NzTXD8eFysu2n01o6u4OVd4at9lZNj8aKOto71ubm5CRyQ3kD09i0lLRK62J572hvgUz/rlPqY3vVqlX1dAq7mfalx2iMnCYf6QQx/5IUsNI6QyeoMQpCEyyRTAp5iuS07tANjUFz0hRjI5FIsdFInA0ORdngcJxFYyZLGxrjio+pmp9ZFLwiwDUpaLUELIbx9Gag8SH0QLE3AbZti/VME/95isqo3SLNeWYYwSb0JVBGgtZM0V7oyP6HPaQd+jblRWmuNBK2lJSU/Gz69Ok/XrBgwdMUZ7TyyY8KkHs+Om/lw95UGlA42tfpzn87DdSXaQLiszwpOn0Vd5IIqDBASS6CWQxigHTFYAZF2gnIHANa6MEG1SU2Fwx65Dv1IAPgL+gB4DHBAKQx6QDoYRHAxo32oW7YAgWQBzmoE5ABkNGdMqNrZKAULI5fG9qFelEfIHnUiWtAPoD6AGd9ybFFSlK0T/KgqBsAL/NSKZ3qNghp+Y1VQ9eNUa/Xd2LmzJm/3rhx47b169f3UFuwMKA5HxvQNUXpRLmZNoG9dGPSMRobnW6kjNWKW1m04+COAjqN9WzatAknU5nV9U2unPpoQj3YoKKltKHgFwW+QP5fRuNIfClLHftIC9XPEJiQXIxRUAAy5AF0isAAyGhxFqd8KC/HJ9Uh3nKcUHtEmq5znEJXAmUlUJfkkY8yoJCjLgA8DIFCFzper1dsjDiBxWdg6ckJnfKkxMaFdqANgJNHWuJ8cpl/FkUQmgVGG6LtkDHi6YCIQQ4eQew4T3m2abFxfSqL+iVQl5NHGtfrBK5ZAv6BH+APAVUTfYdy0EEedGR5yADkA5AjH3ooDzoGYUdRFYYBpSiKONnFGADQF9Bz2oI9pKELirSBL+oQsF7guiCTYPQCT89PFdvmKh0goCqSnvvG+H3uuef8tHaUJpOxxWYilUvrB7/jjjuo+Ln6b1mybThoWalqugla4fL5kzNqa/DzRePrTXd395T+nv7it2z3Y1ygtLQ0dtddd+2lp2K/IWylPh+g/jZobRH7JvYU8fGweFzMT5ILir0ns2foYr0fHhpmfX0DbGBgmCUSOmPcxby+HBYI5jGPN0h7p03TyGKGqTP8cgHGESDGDt0AyrEFGfjzgdrGoIPxibGLMYwxjzS1neEFmwBsQF8C7SXeIrlJugaVM0BJVyebaeJTZC/m8Xj66QnoETqU+O3q1av/mWKKTTfeeGPDsmXL6MJQwyQ+Sh5QPiqNLSsr66yqqtpEg/C/6JHq4f7+fpp/cQuTDoErDVC6YzQZDeILAgNdgga2mDAoQwNf8JBJn9DgZwDSTgpdlAFgCxOeGiPKY7IBsEOLudiooQNAD0CbaXEXny9FOcnjOhCsUhAjykFXylAG9WJiIzgBUA8g24c2QscJ2ABkW2BHAjLwoBLQxXUhjTy0DUC7qK2Goqgd1BdbVqy49K/o1PU1esw9jPo/rqBxZeN3aqlPToZD4acUTTk4ODxYNtA7cG97T/v8JVcswYmP+82un/oGc+2cL79s3bpVu+KKKwooqLtjcHDweqJTSFelejktwgzBHz3WEh89IX8zOhEWX/ajUwPxP81RXzDwxcXFIg/5AHTp0SHDx1ZowWb0iIzR4n3egFahAEgCYwyQaWqLmFtI0/wTQTQo2if1oAMfYFxCJoGxiDyMf5qz7NSpU+KmDGno07WKOXY++k50MAeBbNuwKTFR3riMNl/Jww6uBTQb0JH2JMU1A/AZIP0BXuqAQkdSycMegDT0syHlqqKK2Bv56A/0L25eQNE3kMO2bC9sQqaqmYcGSDvzoOsE8imQV0lHo6cOGL/ObMFj/PoKfKVJI7YqkY6tcfm0zmBQw7fdB6md4wGmUH4bf6gNvGtgpMJkfFkkHs03jWRfRWFxxGmqp78n1NPd43fKPgw82k6Y0G/vR/vI/+bChQtb6cbjP2kteIbmXAsdiKRTqSTtPVEKRvHdhgRLJRIsnUwzPakzgw4rgFQ8xSIjUdZPgetoJCrGmdfnY75AkOa/l3Gu0IGGzrAv2LaVuZlSlPG5TGPmLF7OHdu2xT4p09ADD4CnNgtbGKMA0oD0F8oD0Jegcvi1gCjRHhrfp2nsA600J04FAoGjtDbumjVr1m/mz59/H/niv9N6/h3SaVi5cuXkRwSkYz+C9J1NrPfxgmkAG7Nnz+6kjfgl2sy/SwN7O03E/pGRESvl+NiAQScJEjRZGYA0DWyxAYMiQAMwCWiAi42d7DJs9Nj0AWz2VKcIIhHEOeuQNuXkgX0JKYN9BH3OsghEKQCkhSN+FqAngXwsCNAFZBr1Y1NCO+n6RSBCE/WshcBZN+qFTVAA5XU9LRaseDxG15Ug39CCpeu0CJ2hst1oA+pGWYIdiyUiPl9gZ1FR4c+Liop/OHt21eu0Uf5O/A4ejQPxWTJ6tDSs2dpJxae8HgqG6l0eXnT4wOF1T7/49NUHDuyeR+PJTeDnmRbqiRMnvB0dHeGmpqYZdGpb1NXVVUQnJJfs3bv3a3RDdhuVnUnBnwtjD/3sHI/4gh/SdArMcnJyGPIxDrIBOfKhB6AMbVwMYxoADxnyaGEX4whzAGOJrlM0ndrBwAOQA9ChBX98Y0Fagtos7CDQ9ng8tLm5x08CcS2QwRbGIAVBrLGxkVGQLm4yURfGLcYd5hDSaATmKeQAeMjPh4nynTLwTkibkDl5pCUgN+kUFhQyWTf4C0HqgeI6JMX1yzR4QKbhXwC60jZ46NA6J244pO+hByAPQD7sQAY/o09pXgr/QwYdQPKwCyANoKyzTqQByzJE8MG4ragqV+jm7ay9Ah9zocC1lMbzmpG+kcWmYajBkP+UzdREOm1SUzwu2HmnoLHiPn7iWOVAX/8MGr+xeCrdmZ/PzwpeR0f6A7GRER9d1/nm3jttxkWXpzYoNLbzWltba+hGrZKeOHguuvB7oEj9lJg+ffpJWhd+SPP+JzSO3qC+NLC2JxIxlohHaS+i/YCeyqUSKZZOmCwZ01lkOMq6O7tZPBYX4wBjyKQglZGHKW6l/SNJgWuE2YxuK+hRho2PDJim2GPlnHGOK/ILQxpzXEIf23uQhn2MR0kxrsED4JEHG4C0g/WEylLSGqD18Ylp06b9MwWmf0tPy/6W6P8rLCz8Fq0/36Rr/itam/6Nxs8TFRUVhy6//PJenLaSbfs9cPmkyffJA2ctSO9TnW+7Ghps6VWrVrXRcf9ztEg/SGn8jyJdFMQaNCFZAneQ6bTYFDGBJGh0j08qTBg0ABsu2RA/VVVUVCROryiQYPRIgYFik8cmQHWIyYty2GApkDvr8QpNnnHbyAcwqUABtAmBIAJRlEUaVCJOj23QdgB6SCMPFHZkW9EWBCpos8vlYpjMyJPXhnYAKAPAhkSmzgS1OwP85wK4Huhl8pIigJXthQz5VN4iPk5+bKO6nyGf/GrKlGmPrlu3bldVVd0g0Y/0z2HBf28FNBasxYsXD1+28LKmmvKaA6bO2z0uT8JmdnlHb/fKTY88uOK5Hc8V1dv1LlpkaZk/y7pFQaVJcpsW0xza4OpoY76mp6fr09SHt5N8Po3JXNIRp6wILmlBFjxk5H/xkQAvPYYHKDoQASPGApUTvJQhH+MFoMWbYcygPG1gIvCFPfAAeORBD+VgAzaxYQB0zQwAjzEHSu0XwRHqha4zjfKQS0ibSMMOjSnxnxh0dnaKL3FhnMFL5AOxudFYE/MJY5l8IuaezJNpJ0Ue0qBOOGVOXurIemR6YmqOt2nifEvkIw/2QLOBuiWQBz2k4QvACeQD8AeAPOlzUCeQB6A/AOShL9CP6Hf4GzJpB7rgJZCWgAxtsik4selkzCaKwJ0xm67P5qZhj49l27b5pk2bfLt3766i8btcc2szNVUzXYrSkhcqarLMtLtvaKiqL9qaR3qZI15U8DbR13cqQIFrxfDwSGl5WXmzovL+ysqV4593hdlYPOFPGelgS0vLBxYoUiCvUaAYPHDgQNnw8HA1+Taf5p1K491CGz8o4HsIdPIYvfXWW/dMnTr1MVpTHqfxsZ/aNZqIx8xkMsZSSdoX4kmWjKdZLBIXgWtkOCIC1xSd0ppGmsaBzkwzLaDrSRanwDeeiNL8tOj+xmLMorlikg4dHplZQaxMG5QnARl4SVN0AIWxr6oqA8h/Yo0BL30HGcpIkL5BshFaK1+lffuxNWvWPHL11Vc/cf311z9x++23P0HXvOUrX/nK85/73Odeueaaa/Zeeumlp+kALEJlTGlzkn50PaB81JpOA0+no/8eOvL/Ld1JPUzplxOJRHOcjhOJWjQpGSYCNkUa3DS5bJp4ZzYZWnxFEECBmAhY8dgVQMAqH7+SXUZ3qeK3WWmii5MkbASwB7uwL4GADzJMKFBZv5QjaKXgmiE4RR5A7RSBNrWZSUAGm5jMdE0iOEUggACD7iDFz26BR6AAHdSFawGQRv0oL+2DOgH7aAvKQRftS9HCBJ0ULRyg0AHQJrKZJHTTNR+gjfCpRbOiA7YAABAASURBVIsW/eiSSy555KabbjpIC0X8ozZu3s32Uv8YtBEMrVm15tCsulm7FJfSMhqJhCzbXBrtH65rfPTorIcef6iy0+7027TZo24qY9I4S9BYiHo8PEWnHouj0dF7YrH4nTS2ZtE4C1IgqWDc0QYjglYElbQBio8OUB8w9D0WcwkqJ8bJRFTqoAyA8hhPCCapLhHQYjxRnaIuUKRRHwIg6CEYgh3Yp/aLuiSFDEA+7IMCKCPrQn1Ig6JO2EQZjDU6sWN0KsVGRkbEHIWcfEWbo0lPBGgTpA2Qxt5Zc3eiNMpADgqAl8hOSzmNa1GPMy3581FnGScPfaQllTzS2UAe5h/aNTYmxI0BfApd5IMiDV8C8IsE5JLPpugD6WvZf5ChHgmUBw/qBGRok01BK4DAFe2AnFEAy5ilxLSYq76+3v+rX/2qeDQ5Oj2RTsxJ6Ylqt8c9lJeTdzwYLGjs7e0d5iY3R0dGa2PDidpgkOVnbLz9vyfbWvNiyUQFrUl+Ok2rryovG6G2U7R0xmYynfRTG8OnTh3MPSN97znbtsWvK2yt31royfOU0JpapnrVMlpDc8j3UdpThmbMmJF+71vy5jWQz9JXXXXV8Xnz5j1VXV39EO0Br6dSiZ5UknoynmDxaIIlKICNRxIieI2ORsmlNs1FPJVL0oFQiiF4TVPgmqDAFdBp36AJyjiNEY6P2NCcpRN40jPPAdVHNoxxYHxhvAPII5+JPPKbCF5xReCp3VSFNW5Pp9Na6JPvYzQHTtNYx0cCNldVVe2gwLSZDrZ6SkpKemg966dDKQSqk59nhTM/hhgLXj9aV0YD2qLgc2TDhg2bKZD9NgUSP6XJ0EQTIYkADRsiBQkiiCUZk6DBzmiwi6CVHi0wGvDipBXBIQ12kYeNFsDEAYU+gI0XmzI2FHgLkwhBH+oDaOGiia4LgAewSSMPJ6qgmKC0CIsNG49P6VGxCF7RPthFHQggEDzTQs3oukQbaTKKEzO0CfVKe6gDExkAj/pQhwTSEolEUpyukp/oBDZJj3yigmoahoDFEom4kKF95Du7v7+/k+p7loLWf/ra1772lzfccMMLdOfaTb6fvGvFABhDTUlNz3VrrntuxpSZ99fOmLk/Gh9dSYHsH5jpxL3WcLL2KDvqIlVOYOQ7e+7cuYbP500ahl5lWWYd56wwEPArdHogngLQuBbBZCAQEEEr9YFYzDkXJmADps6inGfykME5F3mccxFsYsxjbAEIbjCGMa4x1nw+nxjzqAuBMsaeBNIY9wB0OecML4wfjFeMOVDIYBt2oYf2Sh5p1IV6YA8AD/3h4WF2+vRp8Z8ZYL5ynrEv7UIHdck06gIgcwIyJ5DnTF+Id9oGDzj1DdqMpQx2AWf+xfAoIwFbmL+08cJtApxz0U/QgT1Qzrnoc9l3oAB8AgqABzjnVB5QRBn4G/2JfkN/s6wX5xk/Z4lF0h57iAoVmwJZzjnZVrhLdbldcVe4p6dnetpMb4wOx29JJfVp8+vmvOh1eR/duHFjM57CXHvttbH8fM/hvsH+2lgiuSGaTC1l7/BFj9+nGEa6mgItc+aMWVsr82ee9ZEBmNfTZtBidumomShC+n0Cp5svj6IYNX7mX8fi1hrOzeqCwgJ89nIH3eAf55wj0B7z6vvUqgtUwzm36HH5cVpjvrdx45V/pqnspXgsNjA6MsIiFKwmKXi1TJvpaZ3SEZZKJpllGhRUppluJJlhppiuJ1iCTmuTyTijfmEYTaqiMLItbkJpTRvfbzGeL4REIsGwh0IHYxnA2IYtXAbkmC+QYV7QviTqoHybZE20Vm2mcfc3tHY+dtlll3WizCR+dzygfMQvVadBfJI2xF9Pmzbtb4i+ThvnAE0CCwMcgx+TA7BpZcbmSYuKCF7z8vJEQEhlxCNXKiceU2DBB+TGi80APDYDCaShA5uGYYgJiImYpMmONCYaJl08HmeQA7FYTAStoNChNorgBEEzgmcEqGhbRUWFCKjprnH89NdZL4ID1Iu6cJqLQBb2JSB38rh2BLbpdEq0BfpoG9qIvMHBQfH5Q5ShtE26CVoMmugO9oeVlZX/Sdf60r59+3AHe9Zpx0d83LzrzW9qaooGvUZ9Xn7Jr0pKip6mflB/fv/P/+TAw/X3vvDCU7UNDQ0e6jeF/B3cs2//lxLJxEaXy12cl5dP/ZwnAlZajMVTAfQxjV+xUFMZcfKA/nI2GmnkAU4eaSdQBmlQCdh2guaQONXFHKD+Fm3AmEN7MD4BnAgjjcAIc8LZRswzjGmMK/CwLW1CD8B8wVyDDTn3oEsBEaMARYxB2EBZtBN5SIMC4J2ATALXD17mO3nI0C7QbGTrZactCl6lbeRdCAatA9n5zrJOHtcI/wC4VvQP8gGksTZMBOhnA7YYQwhBfzkXT4mwzsHP6EP4nnPOOOfM+eKcCxnnZ1O0hZZKEQinUmncXJcnU8l5x04cu3z3vje+1tHeMY/b9snS4uItLlegkQJW58milU4fjSqqMjo4PFjR1NI0ix6l48uM3Fn3xfLUFt7U3LiEGlqZEw6fzg0HOukRuLM+YcpWLbdpmzlD3QNhIXiP/+Catry0ZeaBw3tv3nvg4DqVsXh+fmgPDYFdqYJUC92gfqhP+5577rmUaSonZ86a/atAILjVtqwBGnt2IpZgoyOjDHsU7QOC6joFrgTsH+BpjxCHIKaJ7UDBzQ2jg1dmWzazSQa5SQGvPnZCCjoRYIf6VxygoD7MTc65CHwhx/hHN2L8Is+kuUhrk0Xrqk70EI2DTXS48wCtWQfoKWwKupP43fKA8lG+XM65TXeScQq22ijoe5kG9Xdpwf4e0Scpr5EGfYKAWSYCUyzqCBSxsMsNGJsqTQCx6IMijQkDYAKRHTFBwUOGfAmkAWwoNPnpTtSgdZYLW9QGUU76F/lYEKg9Ilimu19GbRYoKSkR3yDHiStdizgNk+1D/YCsHxSTG5Mfkx7BKIBAmSa2CFBBJaAHYAHBAgCKcgB00CbiadNJj9B17c7NDf2A2v5/KXh+fMmSJUfpxHWI7m4NeR2TdGIP4LNls2dfFrlxw42nS8L59S6v56VgIPBGIh4v23Ng/13PvPjMPdteffG6N/bt/Fw6pW/wef1Tc3PDbgSGoVBwvM/Rv9k1oP8vRpatI9PZ5ZF2AuMX9QIYzzQOxBjFGPR6vSKYRdAKhEIhJoE08qGPsrADu6hXUsgkoAObKAcbNFdFYE6Pmxk+A4uTFYxROb7BY96AOjGRzJkvecw1yYMiDYAHnDzS58ISm6mzPvDAubrnPiqVOk598PAPfAIK4HoB8JAD8BUA/nyAj1VFFesMeOih/+DfnJyQ+NgT+gdy5AOoQwLps8HE+sUp1OScixsaQzfyRiKRBR2dHUt8Hm8jBaYvWZb1Bo3b9lWrViU4rcFs7LVt2zZPb6pqiqJwPZVMDaTohrmx7Uj1fVvvU8dULoqQL/jTTz/teXDzj5bounEJs21XSUHR4aLAlEEKDM9diyxbpaApZ3h0JB9lL6qSt6jU3Nzsbeo8OnXTIz9fc6LxyJXMMGflBnNjNjPe8PnUQ+FwSTvtRSPVvDrp9MlbrOZ9Ucf/IEVtjc+YMXt3TiD0E1V13Z9OpU/Q3pCOx2Pi91/1sc+5pvDRslSC0Q3MGHQ6haUt1VaYwjXGmcqYadMJrRz/BqM+I+giyCWbgmKfkUilUiIwpnFEXUtl8ZED22aqSrYYE2sC8mj+YF+Kk43TlFdP4/q3hP9L+/Tf0drx6NKlSxvr6uqi5G+Lik2+P+IeeKvNV95qgQ+jPk1Eff78+T233377FjqB/RkFgD+hAf4b2lT3UXsHaHDrWNRpwIvP+mFBpzwxWShPLP40OQSlxW988mACIQ2QHQZd6MEWABsAeGwQ0IcONmhszgiWcdqE+iCTukgjHydQCKYRyNJmIAIY6KAO2EOdqJsmMXNutOCxECTosQsCV5zAUgAqAlcsDADyQQHwtAAIGwhYUQ6gPJvysBmcdrtdr1EbNtfVzb6fHgP+6q677jq+cOHCGNowiYv3APW/sWLF+p577/i93asuWfHbRCp92GY8qChs7UD/wOeYyT+raq7anNywn4JX7vP56QTex9Dvss9RG/odlOyBiLEnmLfwR5adqAjyANQJCoAHMP4AjGu0i+bS+A0Zxi5tIGIeYXxLHnNLjnWUgx0AdiSQBpAv7YBiTCKA7e/vFx9dkWMV4x7AeAd1AnPtfJB6yJf8hSj0AOiASsg06NsB2u2EaZlis4avJVAXdEAhg3+yAflEgB58CyrzkcZaEwgExU0G+gWyicYAZLKckyqKSuNNIXDAolM13TT0gdLiwmcrSiu2f+Mb32jB/6SH8k6kUn3++GBkrltTYy5VPcYZG2ppbZ29NFp2oV/hcJoY47epbrceprJXmoZRyxlPVkydcgqfGeecTxCoWMxIJUOR0dFCxvbg5+j4mKF3TGgeKr/61f3lu3dvX35o79G1bpe7hsKrkKopI6WlBUev23Dz7rq6ZW2lpaUfubWytra279JVq7aH84sfcmnaFsM0elPppJ6iYDWtp5hp6fRUMcGS+EIXBbGJZIp4nfYRcivXaP900/jQmG1xCl5t0reYaVgicNXp5BWg/UWkQSUgB7D/KIoyQmO0jdBA68cposBxr9d7gNK7aO3ZSniU+J8HAoH7r7jiiu+vWLHiN/fcc8+RqqqqBLVk8v076gHl43TdtLClV69efeq22257mu7K/osGNx4rvEbX2EKTZFhV1RRtEvi8DMMGSjLKYowWKIbNyaDnPphgNKnE3SImGGTIo3JCl+qgSauK8rBBNkUatqADQEaTUHyGkQJCcQKCjZ6CasFDFzYB2KCJKuyhHSiPilAPABnagHZhk5dAGwGcuCJwBRIUzEIGXQlcA3jIkQ99smdT3TrJI3SXfJpOW5+bMWP6/WvXLn/o+utvOVRXV4cfdrbRjo8zyLdKfb34ZYB3dcODz6jvUsuWXd72tS//0aPLll76ZMAfUEYjsRspsFgcDIYCNC44UQoKPaLvMWZQLhvURjE+QWUeeABpScFPBGrHWWKkLwSMTeSDok0AxigogGAWoOugoNsrbriCwUygRNckxjfGPsY0dCRoAxIBOmxI25DRpiTsYFz39fUxBLEYy7guGqdi4wMFaMyKeQqKNAA+G5hDQLbcmUY+AJm0k0mb43U488AD0AWcPNIXAuYg8i169InrcnYI6kQe5NLv8I/kJZUypJ1QFE4BRAawizz0F/waolNy2vDF+IIc+RPhTB5nqqKSvspUVaEgxSBe68/JzXl90bIlDzc3dxy+9957JwzSqP1KT89QsKenc5bP6+2prp56WHO5h9tbW2eNptWiLVu2uNlFvnp68j3DqXhVS0vzZelUOl9zqSNTq6pwCDHxmmTZZjKdDIyMDhf39we9R48eddHponKR1Z2jZtu2snXrVu+mTT/Kf+CBH5RGF9itAAAQAElEQVRQcmlKT1/b29u9xB8ItE2pmLH16nXXvlJbO/8U+c46x8BHSEABbGr58sWNS5Ys+jWzrZ2maXQZBnk9naA9MMmSRMm3DPtHKoVg1mCGbjHyCVNUlzh9tW1OmyiBPGFbtpg/GNNy3GdTk+YB+Y3RnI+qqnqQnjw+WVNT81BxcfHmysrKzXQA9eCsWbN+uGDBgu9cc801/3LjjTf+6y233PLDL3/5y0/S/i5+5uoj5OLJpr5HHnjbE/w9as+7YpYmhr548eJ2Wrh/MXPmzD+hifHN/Pz8hyh4O0WPJunRSJwmZlpsjJhYNInGJmdKTDxavGhy2uIEFpMQwITDRoM82UiqR2wcMo082MLmi8mOTQSbNzZpgNojTqygR+1gOGkaHh4WJ6Zoh7MO2EGgCTuoPxsUeGLyTwjkwR4AHsAXttAuXAPZ1pPJVLvL5Xqhrm7et+fMmfn3M2bkPLNgwfLfqQ+99/T0+MrpRf2AL3pc9OYq+/tiKPU1z83P9RQXl3pokVYLCgo4TtzdHi/TXG5GmyEFCuq4KdIXYwpjCzyAPgPAXwjSiFNHyiSdKA91OaEoCpOgzYU5xzF4yLLzXS6XCE4RuCKYlWMdFGkAPPIRWAEej0cErvAH8jFOBwcHx39CC2MfkGMf+RjTE0HqTEQxryaSv5nMNA2xHjj1TNp4AafsYni02TBMsaagL+Fv9IW0BR5+BeBbUOiABwWcPNIAYxQ0sMwrk2YMFL6FTxHAut1uMcYgZ2/ysuh02KJ2qorC/H4fC/gDAx631lpWUNZJAeHEwSPZpIBRGxiN5fZ0dU+LpdN9BcUFnYO9fXxgeLAuFk1e1Rfto1NRUryId1vbYEiPJef0dvfOJYe5PG7PYE35lP7zFXW5NN3Q9RCtqVNG0nrYcEeKb731Vp9Tn/yL/wnvova7xsbGYH5+aK6leD43HI1+JZpKVBSXFj29dNGiv6+tDr725JNPviv/AYOzfR8kT4FiNGkkDyy99NK/Zsz+pW4kGkwrbVvMZHQSy1J06ppKp4nXiTeI2nRjQ5qWQmNNoaZz2i8Zs2ybYWzLMW3QYZATkAOkQ91hm7QW7iwqKvqPqVOn3kdr4z9WV1fTXjTn23R48p1wOPzTvr6+x2jN2H7ixIk2CmhTVNHk+6PggfepjRh571NV72s1Ni3U5tq1a2P0qKmdToS20ab5A5oI/0gLXMfQ0JCJbzgjmEsm6e6SQIHteCCYSqVEQAmKyYeNBxsn0qBI0wQUF4QNxUUbt5s2CJw2QQhbeJyPiYp8CbkhQR9BAPLRDmoTLQqZuUmzWtSNemTdqBc2AbQXaeRLCh7ITqOdZ+QpEaxTXZamuXaHw7k/yskJ/zP55Le1tZ72pUtvwOfX6N4ZV/C7gZ5IJK9vaGgh3UCUNTU1ed/tq8YXO8juvNHh6PUUrC0qLCxS8DEBBBQeCl5pjNJin4kH0O8A2gC5hExjDIEHsvNk+s2oLAsqcb4yyEceKOAc75qm0YmxmyFAwpjH2JeQeXS9FPzgIxHecT0aa+JRNq6f5qQ4pYUMQVZubq7Qhw8wJxDEYjzLOYCxnM0j7QTmEwAZqIQzDf5iYYovoJjUR9Y4pE34YyLI/ImoRYEhrg/lQOFXUKTha/QxALlMg14INrMpgOACKAtdUPQHrXkM/kUfoV+QJ4E6JgLnCgW6GlMV9LGHaZrKONds6jNb6lObOcG1ffv2vBe2vzDz+a3Pr2hoa1ivuZU1yVSqwq1pxV6vXysqL44WF5caFNje2Nh4vObphqc90sb5qG3fpxw+eSi/o7d9IeNWvtfv131e74Ar1zNwvjKa222mzXQgmoiVNbW0FXR29JZ1jHT4nfqHDx8u3LNnT8gpy+Zp3OU/+czj657f+uwfPP3MM18h3xrhcM42zc2ecys5BxcvXt07bdraFAXxFvsYvWhM2LRXpqZMKT1VWli82e/zPUay5lQqTUPTokDVosMeg/YPg6X1FEunk8Sn6cbOoNFHQSv5wiLOQrhrWWKuYPxPNM9Ijqd+CRqjJ2hM4aR1F+2Vg9dee21k48aNwytXrhymp6aRDRs2xD//+c8nKZBN33nnnfhvX8fHH1U3+Z70APu4Bq+ia2kC2hj8V1xxRR8dsB2hE56XaBHfQ0ErHbb12xTEiv+qEiecMijEhgle13WatAZN1DRNVF1ATkaagHSnaQugIlrIidhMVRWm0GM8bFLpdIrKpmgim6RniXxGE5xzNq5n02TH54lisSgFrHEKYJOiTIrudGV5UOhAJgEZeEkljzSg62hzWthCWYJN14T/57k/Ly+8Oz8/77GSkrKn6JFMPT2S6aitvS7FOX9fFwd6LIcf9cZn4VRyzvv+tm1b62lvL2zv6JhBvKXr9CzsXWwF2XQbqlrR2d15s6aqV4SCORXh3DB3uz10QukWQQHGCsYE6Y7XDB4YFzgY6iNHilFQwdmFXlL/zShsSB3wTjjl4BVFofGrUvu1CwI3aG66oUOACyCAAmRAFQgERCCLIBagkxbxv4Dl5eWJL4jRrknjNy3mHW7AJKifhAxzEfNQAuksiPmbnS/TE1FneeQjbeL0SDcYqEknkgAe/5skN8fSpuANepxqkJ55NnBSO6Yn7FEafkQfow4APGQAfA/qBHwOQAYKgAcUrjBOhRTOmROaqjEK+lhOKCSAvpDlGL04Ryli6H2mfoUpiso4wSarnCvUx+5cuhEp6xvtK6E5m7vp8U0zfv7zn6/9/o9+dPfBI0e+cOLIyS+dajz1xa7TXZ83UsatXk9wTmQofuuhvcc/6eK+K/2ewNR4ND5ftZS6dFO6mOpS2AVf3+LNbU15p0+3zKWA1BsI+IfDeeHusJuNnK+Yy8vNtBH3RBPDlXv2vLYoGY/nKUzRnPrd3d3lFJye82sE1B71yJGtwSde3FTx459979rW1uYNCrcr/AFfCzeUN6ZVlh34/D1/0LJu3bphzrlBsJ12Py48rquqqipx2ZWXHS8oKtgSCuVsDuXk7KctasgwTDrZNi09rdMYT9H8S9LcTLC0nmC6mWKmReOeglbc7BmOpxUY2wbNDSBFB0JEEYQO0Xg6QKeuvygsLHxlxowZXTI4pTZYDnws/fxxGS8fhutQPgyNeD/agCCWNsYewrOJROLQ8PDwiPyt1VgsRoEjJqVOE1NnctJhw8RmSZNOyCAHsLECtPBRcGqJPItOVRCIKApnnDOSmyxNAaxOgSTyAJMmNqhNKwKjQBa8YehUd1IEr4lEnE5/E6JcigLYZDIh5OAB2APATwTkoT5QlI1RUJxMxk2S0cJrn3C7XS/MmTPnF4sXL33y05/+9HF83un98P1EdVB/eLUcrWjfvn2V+NzpRDpvV2bbNidccGzTjUsgnYoV9vf1hXVdH6RHZ6m3W192OdR98uTJIiMWW51OpW/xeXy1oWDIR49gKXB1MUVRxBhh4n7Bppubs9dpjC2A7IybdvLjwgkYpx54iWxVzmmQjgnPpzOWTW3los1oN8A5FzLOM1RV1XMCWsjoRpEBCJycQBCLgBaBbDAYFCewCGBpQxP/GUd+fj6jDU7UCT+YFPBhDlI/ifnppFIOKvXAA0hnYyK5rMOpCz0DN7BjgatBFGkEqhmeNmxszKRjjgWnJqXPAZWDDGVRDnUweqFO1CHTnHOSMuHXiXzMORf+kHmgjF4KyTnL/EMgCyClKgrz0I1SMBBkuTm5zEsn/bIMFWOccwH0vTNNQgZYNCTtDIos017SdKLlusMnj10XHYrfkdbTX7Qs42uWaXyNxvdnk4nkHelk6jpuq6tD/tway7Bv1lP6lxRbvUtT3PNo/Be7Xe4Vg919yx955JFpO3fuzKF6VTbBa8+eJz30uLi4vatjZtpMuyiI7C4pKeoqK1t63i/nqC5m6lZKTabjZV093ZfFaO0s9BeKn6vatGmTWl//fO7gyEhZX99ISFaJ+rcffDLvxw/824xnX96+tOVUy4pYPL4oNhqlg1z3nptvv+2hu+761O7LL79hiHNuyXIfd4oAdt26qw/Mm1f3y7KSKb90uX1bNdVzgG6GTtGI6TRNParrSUM3EjZ++9U00yJ4xVjWaaxnqC5uHDFPKW0TNWic99Ga0Ejz+lWa3w9ff/31D86dO7flg9yDPu59+c6v78NtQflwN+/dbR0+N0NBymO0cfyWAtOjkUjEwOPJGAWvOH1NJBIiEKVJRkEkAsqEmIQ08YScJuJZacjJFjUyE4DQgkh85g0e+ShDdYlNV1LIkIeyoJDTySgFqgkKZFMUvKYFUnS3ijYBtACM20Aa+igHudSDTPJ0bfjsoJ1O66MULOyrqprys09+8o5vBYO531+1atVxWpDftWAtc8Vv7S/5O2SMJmdF4iPrE+5EkPzF35qF82vTY0pXe3u7h06KzvtFrP7+/gJVUYsMI63T432c6ojN7vxWLz4HdZP/66g/7qVNex4FrSEK1DhOIxHMySCCrlnc5FBfULzA3xQX34Lza6Ku8+eeybmQnswDlcA1Abg+CcwjyWdT+AJAEAvQGBUBa4BOZAEEtSE6NYQcdlAP/IW5A6TTmTkCijkAGeYS5hQAHjIAvBPQl0A+gHyUA1APABnynMguJ/OgizIoDyAt8ySFTOqAhx7S8Dp8B+BaQXG9EwG6kEsKXsIpgx34F/6DH/1+n7hxgo6sEzzKOinyAPQX5Gk9HU4kE1f19/f9v8jQyPej0cj/SaXT99iWfQndkEwl+0Very/H66MafH6P3x9webz+sNvjm0aBz3S/P1hSXl4Vcrs9V9GJ6GdTqcSdNPfnv/rqqxMGsEe62vOS6XT18MjQNEXlKo2NzuKC8l5qJ4XSaNG58Lg8Bm1ktAhbudTWeZ29Hf25S3PFf2aQm5vrjRj6HJOlc3UWEwEzAtpXD72aM9g5tHw4Ovyprq72L7e3tV5VXTXl9bVrLv/O5+/98i+mlU5rpjrNc2v7+EtKS0tjq1atOfSJT3zin2//xF33Lb905T/V1Mz4eV5e+Ck6dDmq68mBdDqRsizd5JxZNF5on8nMR4xpjHeaJzZRi8Z5mvKH/H7/K7T//mzhwoX/dOWVV/4nPQltmwxcP/5j6b28Qprz76X5D5dtzjk+uzVME+dJr9f7ME2sBlpILYL43bloNCp+qocCDxFIYBMhHRGw0kQUAWx2GpPVwjEFXSrZHz8doaQoJzdXmszjwSd42AFgN0VBKgU6DEEp2iJ5UJRHvswDlTLkIw0qIdOWZRkUAIxUVU39LS08/1FeXvlQTY3Vsnbt2g/Fgjx16tSB091dw0ODA1O0NJu5p2lPDnz2boDu6DXqy5K8vLwljY2NIWxW2XZPNJ0oTKQSuYHcnN5kbvJdexxICzWnU9251LfriV9MpwwunCriFEzlijihpL4Rp61yvGS37Xxpsne+rHE5bI4nzsNk62SnZTGn3MkjH2kAc8QJ1XEKi+BJAsEQeLfbLYIoUAAyClAYEWH0XAAAEABJREFUQHNSfIGLNjrx+VdJEcyChw70US/aAD9i/mA+yTmBuSIBmQR0oEv9Mj6PwUN2PiDfCdQnIeVIg5c2wDsBOdLQQ5sBpCWccvgR1wYKSB70fIA9mSfLyDR8Dt/hIxm5uWFxc4D+QRmpCz4bznEGPboGlW7wfTSn/GRblf2EvgDQj+gbKUc6I3dRf3qYz+vDZ6RLdMO8oq+v/8tHjx77y9OnO+587LEt06ius/agxmMna0zbnE9HdVxzeRKmbTUVlRVf8IukNj1oYbZmq4onVlhYcjKtxwdmsBkImnhT95Hw3n1vXOPxWbxySlEMN7R0LUVPb/7tl7a+tPOPRwcTcxfOW7J97rw5/5qb69+qKAH8L4K/Myet2X2fnab+b6A+2uJyuX5A6+nfL1iw4K9off0nOqF9nObkMZprvbT3xGkcGwSb9h8ErDqNs2Eae03FxcUvzpw5859mzJjx/9GNxE9JVn///fd/oAcn2dc4mf5oeuCsheOjeQlvrdW0+JoUUHRSYPcsLbbfo0n5KgWrQ7SgWdjgsNnRhBQnoEib9MgSoIkpAg5QpJ2gyS3y0BKyLwJf8NCBDQB2AfAAbQgiuAVFGnXSIiBOfEEhQ54EykIej8dFoE2LhGgjZAA9srGJpslOu6Kor9JC87PCwsL/TacuPyT62rXXXkuLct2H6SewdG7wdkVTd5440bCk43DLVNtueNMvdMCvF4E0bdgx6lvW1NS0fMqUKbNOnTqVK8tRfylNLQ1l3f3doXAw92ShWWjIvHdK29ra5tImfzONk2tycnLC5H/F7XIxhXPG6M3ohXFBbWCcc6YoH8wU5HysMSzz4pyL9mRSZ/5ynpFznqFncs5wnHNxHbiWbNAmJvIQSE0E9BHkoMCZwMeNgIeCHy/z+XwCtFkyAGkES9BFWdTJORdzkPw+HpzKuYO55AT8L/OcvJSBSrmkkMEGaDagM1G90JN5jF6cZ3wIXeQBchxQtnhzzsepvC7O+XjfcJ7hOc9QKHPOhY8550y+OOdCBp/SWsfC4VzxGWP4jNEL9RI55805F+UYvTjngqc+FB/DofYqtA6BFx8HgW0AfQCAh31QpAGXyy1uTOjmzaVprhzGeGUqlby0t7fnS11dbd988MEHvvjKKy8swP9AV3/0lbKBnuFl8WhikdfttXw+f086qTe7wsHz/tIAo5eiuA2maqaiuaxAIJhkKhM3o42Du0LBAq2ms7d1ScKI5nT1dF/y4ivP/8ErO7Z9VVXVcF5u3tbcYPiX+aHw8/feta7l+uvvGcZvhpPJC77Jd/CBQlS9oOLHILO6ujp59dVXj9x66619d911V+u8efPeqKioeMTr9X6Hxudf0Pj+I6Jfo/TXCX8EaJr2VcJ/I/xPmq//QPvPb+jU9djGjRt7yL/x++67b/Lm4P0dGx/L2j6YnfMDdiUeV5SVlTUSnqCF/SFqTj1tTP0U/Fm0ODOA0iK4pMk5vhli05GAHDwtYLRpZuYieLI1vtFAhxZ8ceIKe06gDuQBkCOdGjuBpXaMB7GSl8Eq9ADoxuNxBKyGaVrDtFCc8Hp922lTf9TvD/y8srLsJ7feetuDn/rUp3atX7++h3NuoG0fFlB77A0bNgyGg779yVSyKJKKz9vy0uHKd6N9ZNugAHKUfNFFG6lraLS/7mTT0cXPvfpcOewf7TvqHxkdKukf6PXkFhQ0U2D/jn1DfY/NzNfX13cV1X811T2LAleNKKqkMWIzTv+YTQ/erMx4QQY9cwP5QEDtPKfeiWTnKDkE0M8GbWbMCdVxGguexiq7EKjPxOmsk7rpxNbr9Y4Hs36/X/DwL4B86Eu7qB/tQlOpbxjmqpyPmHNOOOUX4rPzkAZgWwJpCchQN9qB9khAjvqhBx5thA6o1Ef6fIDem+VJHfgDwX5OTi7LyckRPkM7kC8BW5IHRVpC6qJdWKfoJl+sZ+hH+BtAHUgDSAOQAeDdXg/1p5u5NAIJKKDNt222lNaxT4yORj/bdrrzjmONhy5pa+5cis+dRiKxaZxrZiiYe4ppvHP5jOUxtOt8UN0uQ1EV06bj19FYJJiIJ8S+dvL4qbx4NDJncLB/xv69+1YeOXJsQzqdujwnNxz2enz76mYtevzTd3/h+euu++Qpzi/qxp6fPn3a19TUlNPf3x+g9oh6iH7s3zQebIJBwezw6tWrT9199907vvrVrz7xzW9+c9Of/dmfPbBmzZqfrVix4qef/exnf/K//tf/+tmf/Mmf/OprX/vao/fcc8/L69ata1y4cGGMyp9Z+D72Hpu8wPfaA78zky/bkXV1delVq1Z1EB6hIPY3tEi/QYFiDy2oSdpYbGwsAPEiiJUUm825oGWTVmMs8KiHJimIKIcFH2WzbUFOdYmNAPkA0gACUwSrFJyKU1ZsGEiT3KZ8MmUmqa5hw9DbLcs+RpvGjnA49zd1dfP+a/36Df954403PnTXXZ9+rbKycoDa8o4DM3Ex78EftG1kRB+hx4r98Xh0XntLx9IDB57FpvCOa6utrU3t3bu3k+iBRDwRpNP1JWZ8dNEjz/68eKjz9FTD1suGh/vVqSUlvVTZO15Uu7q6vO3t7TOor67TNG0uPR6jeMpNppkInKi/BE9RLIWwnE5iM1OPOpO92y/y67ttksGmxPmMO/MlD0pzKxPM0ikzeBqv4uMT5CcRxFI8w7KBPMhAJZAmp2ZO8jweEYghMAOcgS2CWQC6KIv6UC/agrZbdPMgAf9j7oECTh5ppx7SAGSSSh5pCchkf6Ne1I+2A0gjz6mLNkEGgAdkW0GBiWROOXgnoA+gPvghGAyK4JXGpfA56kI7oSOB8uAhRz7KIg1ABt/QPBI31tDF9cA2qPQz+LNANx0ut4epmsY0l0Z952XBYEicpNu2lRtPxJcODg99emhg6N6uzu7rjbRZl4yngumUnswL5x0pLi7DT2RdcH5ynIPSXaFh6W66IS1KpFI+rCMtrc1V7e0dC0dGRwoo6LykrbW1IqWnW66/6fqHb73p9i233XbbCXqsHcX1nQ+2bcO6ii+VEjRag0P0VCeHxpuPynDC7/ybxoKBE9XLLrssgs/LUhpP+C7YZ7/zTpt0wDv2QGYHfcdmPpoGaJIZtHj10h3jr+ixxr/k5uY+QAFsIy1YaaL4/I4ILilgFBQBJxZwufGAWrQR2rZFMUkmgJWesG1bBC3IB6Ary4I6gTzYdgJlkEbQSm0RgTAFRubQ0NDI4ODgKVo8X5w1a/a316xZ/Ye33nrtVzZsuOYfqP2PPfvssydmz54dke34sFO6cdCXr1j5amd7R1FfX+8VpuKe8261GT/BQgF859wl85+1Ffv46Z7O+Qpzfaqnt+8TPr9rBlOYVV5eHqdxQOeh7G2/qK+VkZGR4t7e3s+QrTrqG3xBazzgQxBAcjFG0O+oSFG4yEc/I/1uA/VdjM2J9CADzlde5kmarQe5hLx2UEBVVRHIgjqB4EcGPeBlUIQgVELmSwodQOZLSv4Xga2kUi4p7Mu60Sa0lfpwfL5iPqKfQM8H9JsEdCUggz9gH21DYI1TYgDtgRx1QR/zG/aRRhkAbQHAXwjQyQb0cT2oA1Tmw19+v098bACnr2gT8qEv63ZSXAOAfNiAPfgMQJuxJmFNRB5sA8iDHgAeUFWNqYrGaKQzjQJYj9fHXB43k+XQDpemeVLJ5JTOzs5P0w3gpzTVNd/j9ljJRHooPz/vQO30abgBv+D8HBjsC6XMlM/mpqYb8XBtdWX5iIcv6unpXX+i4eTlo6PxSEFB4eNLly76m6uv2Ph3V19+9XY6vIhSOy5oF9dP0Nrb23NDJaFiFmK51Icm+WAwGAziPypIU/7ke9ID75sHJis64wHlDPu7yWEBy8/Pj1Hgt4c2mJ8UFRX9X9rkXqLFvJdgYhHHBkML1gUCWASqjJn04AqwLKRtCjgtKmMSBSzB67p5FjUMk6VSOiEtkEik6GQjxUZGRlk0Giddw06ndZPkQ263d3tpafl/Tps29S99Pvf/URTtkVAo/4CmhXpnzJgRXbdunfFR+zzR0qVLjbA/fKogL7zT5VGVp7c8s+HdHInoXzNi9nOva6dupF/q7ess2rLlyev6+rorikvCo+9GXRS0FhmGcSnRjbSp5dOmzBEcYCMHBWgs0fgwRQCLOjFGGI0TlStChvw3A8q9FdC1X5T6+fTOJ4dR5GUDcglci+Sz9eAPAP6ZCAh8JBAYeeiUVQIB4URw5oOnIEMEsNQX4nOyNLcZTh0B6iM6/QuOy6EDfZSDbdQJoI3OtiMNQCYpeLQV+igLO7DnrA885LAPPZSx6KYX64oE/CUh/QY6kQxyCdgCZBoUaSfgY4/XK05eaa1jtNaJzxPLa0AZ1IMykEEfFG2EzAm0d3h4mNFjc1qbMj/QAX0JlJMQMk2jU3UP01QXUxSVglkCyVRKq6rGVM1NbfEqAX/A63Z5Avn5Ba6K8spUUUFhl88Vavfm5MfRvgvhdEfLlFhsqDipR10DQz1lB47s/+K//9s//dWevXs/YRhmbPGiJf9RWlr4kI+zA9dff/0oXc8FTwXJF/xA94HAvsNvXPLci1tuPnby2LJ4NO5iETbS3d09+sorrySpPSZh8j3pgUkPfEAeUD6gej9U1dJiZtJjD3wovWHq1KnbQqHQT/Ly8h6iTWcn5fVRY5O0kItvU2LxliAZA2TaMAwKVAEEqIZY3DNBr5PXHXKdUWBKQWsmYE0kkuDtZDJlElJke9Tt9jTn5eW/QO1Bm35MJ4kPX3XVhpf/6I/+9PBnP/vZDjyqoVOENLXzggsyXcO79qYAWWloaPDQIo+fonpHY4jabZeWlsamVFfvTafi3X29vTMeeeoHM7du/Yn33Wow/HPnNXcO5hWGmvNyw0cikeHckchgOBYbdTXY4jr4262LfKDSI8laOo26moKiGhozHgQoiqKIEybKF2OE+lJUgUCHrplZpink0BMZ79Ef1HUxps+nJ+W4DthBmnMurs2ZBi8hdWVaUmdZXDeg0klsNuAjyCQFDyAN37rdCHjOBQLECwHBIwAdBJiAk0ea+k8EtYFAQFCZBkU+IHlQALrU9yIgljwo8lAf2oz2A7gGXDd8hDEBSB5UQvpMUsglLyn8CVugUubUAw8gDz5DGxG40vpGj+89TLYF+VIPtgDYRduQB2CNgw6uAWsaPQWitSvNIIMu5JKCl9BE/2pMpUAVASwo8lyai4JWD/OM9aWmuXnAH1QK8gt5WVmFUVU5JZKblxMvchWdN0j8fv33XT/6zb9PHRwZqIwlIiHLTmuR2FB+y+mmK/oHe5en9FSBS/OdXrpoyUvL5y1q/MpX/myEru289uhaXPgPC5555rGpJ7cfXZEYTc3wegNpl9fVy5JMfJmL9gkdT3TIzsWc2sJ1k5j0wKQH3gMPKO+BzY+sSVqQjFWrVvVdfvnlzyxatOjn+fn5P6cF/lHa4LbR4n+AFt0Wuga4iOUAABAASURBVLghWtTxv1WJ4IN4caKGxR1AAIvFXVLw2UiP/UallKdSKTptTaaJDpGNNtoEjlCdr1GdT9EG+ND06dPvX7Nmzf0333zzk/fcc8+hBQsWfKA/nP2tb32Lh8Nh94EDr5ecOPFagHzyjt8LVi5tNhWrQdEUbe/eA7c2nh6ubm5uftcCWDRwyYq61Ky6GadVhevpVMI/PDww7cF//uGql17aXN5wEf91JWxko6OjI0z9tiCdTl+Rm5sToPFCw0QVwZ1N2xvGB0AboyhKY0xQyCwL+6jNkHcxEAXfwz+ybc4q0C5n2sln62ennbqSlzqgyliAL3mkyXksG045AkEnaI7QyR4CITcFQ26GYNEJ5DvT4GluCT1Qn+OXDGTAKSmCvQsBehOB5iwDYB/1ob00LkQ7kQYPf2AM0HwfXz+Qhr8BJ4809AH4CgAPgJeQaVDAKYdP0R4ErjR3RftkO6Qu6gGQBlAeFDIAPOyA0phnIyMjou3QA9BPoNA5C4oqAmWVTlxRZwaq8Af6x625qc815vX56XScns3nhLXi0vI8PWUtau9tr9m5c2cO1c+Z43XkyCa30RAtbTp14qpkOjYlrSfoZtpUKGD16EbKrWjM9vn8Q+HcvEbFy1s2bPjMhP/JAdlVOjvr/Vu3Pl356KO/ntHSMjwjbVrVikstTKTTw3nFeYdnVc86uXjx4mFH9ZPspAfemQcmS79jD0wGr1kupMXXLioqisydO3fvLbfc8qNrrrnmz9atW3dfbW3tf9Ki/1tabOs5552EKBVN0+KHE1k6SDOJtUVAiw0JwSsooOu6OJHFhjSWtkmGn+ZCoTTJY6TfQQb20Gb5eGVl5Y9XrFjxt1T///rGN77xrU984hObKX0U3/SkehHxUNUf6BtfaLP6BkfmtXbFKqjd73gcVedVD8+bPefElClVPY2nmn4/mkisbek+XvpuXmXTsU5vR3tPjeZWvaqGJtuzI6PDX+seHr7yYMNgEV3HWRtkdt3IB5zyWGy4hmKwRbZtTne5NK5pmcCVMU5BKSNwelyqCDB6of/JBuOiJps2f4N07LcNMjn+hl1gXDDGcM6pvokxpjJOOOfjvNMW5/wsG1BCvgTSEpyfrcv5uWnooiwo5xxE2EcABKjixE5lmUBHE9RNp3Qul0vwTjlkEwH6CBYBBG6+sUBVpp0ymSfphfKgk52PtATso24APPQR5NLcpuAswKCHC6Z5P75eyHEBOfyCPM658ImUcc7FOOL8jJw5XpyfkXOe4eFLzrnQgs/QDvxPZrm5uSLY55yLOpCHegHOMXZtCihVMS5RGPmcc9FepBG89vT0iKdIsgznGVuoE/0HyjknOxrjisZURWWwAygqp2sBMjIXncRqKulwlamKFvJo7kXppP71VCJx2/Bw3+zXX399/EaW6uMHGkfyErGhpe2dzXczbk5lzFQt27I558bM2bXHSkvLOnLDOd1TptU0vdC0B59rt1jWC3ZeeGFz6EhLz3QKWK+KJxPrhkcjizyaR11x+eodV6658rkFMxc04XPxWUUnk5MemPTAB+wB5QOu/0NdPS2E1pQpU0aI7qcTi01VVVX/PH/+/PuWLFnyf2bNmvXrkpKSPbQZdKiqOkILIR7z055jiQUem5EECYUMlIJWm2haUZQobWpddLq7n05WN9Fp6j/S3f1fE/+P5JSf0Ua3o7+/v4v4D0OwSs048yZ/WHTtidGR4WIjHqs6eXJP/pnct8/NXjy7JZFK7aLd1Nfd3nn7a6++upD8+q6N0cYTzZ6TDQ3TDMPUcsO521avXvVQeVlJ97PPPfO57S+/snDbtm0XPEVuaWnx0NVphPF3/+BgHfX4HOpLFQEUY5zJF7VdbP6WZY/3v5S9FzS73ouoQxY5i1L/ijSohBDQH2mT2AnfUh90QgUSIu9iQHOEATS/RNADCmhaJpgFhc+zIYNGBI4SThmCR4D6TASSoDgpnYhmy5x64AHoOAHbgFPm5NEmtN2yLPHonU7tx29uIYOPyU1i7IAHkM4GfChl4AGZzqbwI/yEduBLW+FwWATSaIfUleVlfZLKfCdFHgJYWqPwUSeGsqgD9pAHXcioA5mi4uaNMy6owkQfKirTAJWo6E8Xc6kuOhH3Up/4ScetpVJ6TX/fwN3NLW339PT0zCe7ci1QXn9jW/WBA/tvPd1xer7FzBCnm1GT/ElPO5R4PFEciUbzUqm0Xj2tpqd8Zjk9A0GLzsbm1zd7j546tfLYgcNf7O/vW1xYXHSydGrF8zk5+a+V55d3kzZ+aYATnXxPemDSAx8yD8jF4EPWrA9PczjnFp26pvDZ0vXr13dWVFQcoiD2GQpa/502g79QVfUPacH+AvG/R6cZv19YWPgnRUVF/5uCu78rLi7+J8K/lpaW/jPRvyf5fUT/BwXCf0ib6RfpKv+Ayv45bWbfLSsre4JOew+Qja7Pf/7zw6tWrUrQia/4sW3S+8DetGHwI0eOuE+ePFhz8OCepQcP7q4hmQK/FBUUNPUM9sx65uVt1w4MDJzzaO+tNjrR447khYLH6+rmPTcwOFgSicbWPvXcY4vfqp2J9KnN/FTDicCxY8cXeTxenfzfVF1T/Yrb53uA+vPFwf6Ba57asvmPnnjiV1eRrptwzqaVSFhVTU1N1e3txwooXxkdbS9IJBIzmc3KEayQT2gTl7XbjuAjcwJLG6tDZjl4p+77x8uWvhWKa7xYfehOhInKT6QHmaJkgh2aZxTQqONBLM0b8dhZUpp/4iSR+lVQpAGZpjkm5KBOoN8kENgBCEizQfNdPGqHHDwgeVCUmwjIA6AP0E2p+Gws6sS1GYYhAlhQBK4AbnppfI2Pj2x/wS+QSQpeYiIZ8jj9QX3wB4JXumkWX9xCO1AG9ZEKjV9oYryeG+9BTwL6CLoRvOLns9Bm9BHyYQf5ZIwpikpEIXoGKgWsqqpQfypMI6pRGqeunJFM0Zhbc5PcxamtLtO0KpOp5FVDIwOf3Llz56JXdr4w92/++U+uHRzuu6evv+PKdDoZdrvcpsvl1W2mMt2w1dPtHVXUpjCVNT1uf+KqgqtC9fX1Lttu9h5tqS976qXHlv/Lf/3d3W27T96pKd6CwqLirSF/4NHCcF5zeV55ktYDRi8cGlhEJ9+THriAByazPigPTAavb8HztDAbs2fPjhA6N2zYsP8zn/nMtq9+9atbYrHY41dfffXD119//a8vvfTSB+fNm/cABby/oNPZn1VXV/9s5syZP6MyP587d+4DFAQ/ePnll2/+5je/+eif//mfP/X7v//7W+++++59a9asOU06EQSsb6FJ74vq3LkJW1G4bhg8MDoam/rb326ute2tWmVlWWPaSHKFK3O31780b/Pmza530iB8GaJ6bm3nkiVLH9cNszcaicw+fPTgpb12b5A2w8yu+jYrOHr0qMtiSl5/f98Mvy8Q9bp9vZfOXnC6pii4t27+vCcL8wuTKT21/OVXX73txz/+zupf/vKXoew6LdUIJ/RERTxuFO/Zs0cdHk5Vq4parShKHoIo0mfEixYiCEHaCWSclaZo1pl+Mx42JZy6sPt24LQBXtpw8lLmpDQPnMm3zL9ZeeTDj6BOSJlKwY4E/C4BmeRBEbxOBAqKRCDrpM6AFjyCOgABKSgAHoEoqISUy/SFKMoigKWbVxEIo23wNT2NYYZhMASAEuhn5J3PuU6/gD+fnpTbYwx8hDbk5eUxADxkF6prrKggqAtAAm2MRqMMvz4Qj8fHg22ZDx30GeM0dQmcc8YVgDGFaAYIWFUKVlXm0lxMBK5EEcy6XR4KcDWvYZo1oyOjGw8fPviZl5597t7Gk433Dg0NbUzSXOQK56FQbrffFxpSFTfpu3k0EqO5yxS32xXTvOqwK+4yB5MdRf/xs19f+uyzT9/Y2tS4MRDwF7s97nQoGGifv2DBCVqvW8PhYITGjZ5MJhG04iMIFudcug6X866CfD55svuuenTS2O+SByaD13fY21jc7rvvPguBFy2AoxS8dlMg2kzB7DHCIQpo99OJ7UHC0auuuuoU6XVRABuhcuJUlaj9DpvwnhZH+zhfpk+fPq+dgvT2aDLpsbiy8NFH22o6O0fiHr+vxePRjLb21pVarhbG/x3+Thq0cWVN5Ip1a7aHAsEdkWjE09zSeOnBl3fOQfB5sXbRhsxJi81lma7oiVAgJ6cqreuF/kDOQDCYO8hYZfq6676euvumLx5avfqKZ22bt7S2ts5sPX36jrbOE4t/8pPvFtIGo0kbhpHgiVQifyQWLSGZa2h0ZK6mqVV0chSgtHgjEACDIITKjm/o5/Jjp1v2u3PSmm0fbXgzOMtAV6advFMGuQSNC4pJ+DmQ+W+FTmQL5SEHdQIyJxSFgh9HMAv/AxSEMAmXy8XOB2cAK3kEr+BBAQSobwYZtEJP8qBIOwFZMBgUj+xRB64FgasExg1wPr87ffFmPGxLHU4MbBIRvqAnPCJ4BcU1QlcCOm8G6ML3aDe+uDU6Oio+/2rRo3vkifI0tjlVTCM8Mw/oEQVmJGQ0cJiicIIioCoqc7vc1DY3BbIaQxoBrItknCn+RDI5c3Bg4DO9fX2fHxgavI7WhlqyZdMNQayoqKghEAh2KZzKqRqjmUX+9Y7m5YcHPS6P/vwbzxe1tDbPT8Sjq2OR6CXDI8Ol5aVljQsXL9w5b8myBtNUzXTa8KRSmkHXkqB1PMXfw6CVGijehw69Gt6/f38u9YtLCCb/THpg0gMX7YHJ4PWiXfW7rYjFnE6Mm3L8nkav1+3vH47+fjTVN+fyVZccG4kNH2k41TDP7bHrwtPCwXfiKQTKIV7au3rVyt/Q48LOaCy2oqHp5N0nTtSH6CbhTccrbQR82qJpwXBlOA8BL9JoT/Pp7gp/0LPE5XF5c8PhrsLCEvzIuIk8ThvVJ26+58WrNqz/t9mzZz2yb//eZcNDg3+aNvUrI5HjudABfLm+VDIVyxkcHqpQVdU9MjRcxzgr5QoXmw8CJGzolmUz06QtmzZvqp85wShPYII8p95b4S0KGLL1J5Jl6+CaJC6UJ3U+KCrb5qyf+ow5Ab9TnzBJZeDqpOgft9s9fuqKoM2ZBu+UgZfIDkARhDoh87Nlsryk0KOAi4KrAAOP9iJYTaVSLJ1OixNY9B3gvG7ntTp5p08kL/ORljxXFOEvyFAn2pDnOH2FnyBH/sUAdqW/6RE9GxwcZDiFhVwCdnAdoGeQuVfnFNRyzqm/gEzbaEowm848OVOZS3MzhfI91F9oq9/nQ1Ra4PV5iz1uX0DhLs5szSwsKBkqLas8rqmuLjrB5rFYlFmWyXJyg+3Ta6YOxuLR2Soz/7i1teUaVXGPrFix/ME7bv/Ev0+prGlLxlh+T2dPSNGVvgULlp2iJ2NDdLigs/fpFY/zRYpizSf/5bDJ1wftgcn6P2IeUD5i7Z1s7gfsAdpj2zXOXsrNz9u690D9+pe2bZs7tWpKZNphqvToAAAQAElEQVTUKbGdO3fe8eLzz9QesY+432kzgx7zhN/vPWpbBnvttZevtDzG2itvurTgzexyCkTZcNybHozVJJMjG071nMKvCHhamxrKe3q76+KxBNNU9+mSotJhpy2U87Cc9uKCgpcuvWTZ5ubmU1X79u/50nf/6xefPD1yOp8CCa7ZWryjo8Pb3t5RHg77S3XLmE2nP2HG6R9jjGzQ6ZNBm6cteCrDzgIFrhYFmoBN/HjemAzyC2Fcn3Z5qSdlMg06kQxyCZnvpOxNXlL3TdTek2z4Fcg2Dlk2EIBJGXgAQZYTmqYxBLKSImiVgFzyb4UiEEWAKsvAjgTqkfVDBj0EZAh0oY9+oUfV4otPFIDR+LHo5scUFH7Pvm6kIQfAnw/SD4IyGqQ8A9SH9gQCAXH6iiAWbYIdaZNzjuSE4Jwzzvl4Hk5fcfKKABaBOMA5Z5wCZvBQ5JzSnIlynHPGaefhCiiBc4Z+4pwonaK70D9uFx2gKuQDm6gtykEnL5zPSksqWH5eCXNp/kRBYfErfn+gxbSthMulMZ/PwxTVZslktPRUU9OVr7788u3k/76S0uLHZkyv2Wukmb9+1575A90Dtpu7W73c2zowMBBhjJmcv3cfESD742/ysULIOXnyxKzjx4+WhUK0AIznTjKTHpj0wMV4gJaQi1Gb1Jn0QMYD69atS+bllXd5/YE9+cUFw33DffNPtTYuolPNdP9A36WGrq9p29pYndF++39vvPErcdpsWnPDuT2j0dEp9fW7bj56cN+CHUeeQSCpXsiyz2dEaN8cUlxMO3J4V922+kdr44lI9dDgQKXX6067XK6+UH5eLNvGddddl5o2raCteur0Z6ZWT9mZSifDJxuOXPvdf/27W5975fFKlk6mItFRZlup0lgyWmsaZimzbQ/s2MxmBp346LpBIhsiQWmTYghUGQWcgh+nFomoFKUtwnjeW+QRiLwZsm1DP1v2bqXFhV/EHwoUREACeiF15F8spB2nvkIDAWlQCQRu4EGdoCCH0di4IBBsSjh1nWXBA7CNelA/2gaKNMr7/X7xxS0EsNBD0IoAFqevCPgkLravYH8ioE7IaaSBCJ+jr5FA3Xl0+lpYWMjwOVxcj9RH/ptB2gFF2/HZVwSxuBaUhS0azmBFvUhzSglwTjJGIEq7EOegClOIwkcaPf5HexDIwj+aoop+8XoDLDengOWFi1lOqCidl1vUQqGfZehpilpN5vZw5vdrTFFst8LNSEFR3p6QL/BK0Btm8YhZmEimXP5gTruqmj10zSNYzwjiI1zsfXpt2bLFdfjw3mmpVLpgZGSEtbdH8D92vU+1T1Yz6YGPhwdo2fh4XMjkVbx/HsCjtZs33NxZXlm+W9E0OsyMl3V0tBdEoiMVvX1d6w+eOLTsSO+RoGwRPoNKG5wbkLI3o6SrzK2b0xTOzTmsqopF9lcNDA2tGB0ZnXG0ZXfR3r2vljc3N4dJz5Vtq7R0IQWmkU7NrTSpiuJvbDh1STwavzQRjxVrmitOAUJPyO/D7/RmF2UImmfPXnp83Zq1j+WGQ8cURauIR2O3dHZ2Xt7Z11OU4w/4c0LhKdFYfL1p6MWGaeC6GAJQ07QYgg2A2jUenAoeJ60EWaGQ0c6OclL2ZlSWuRBF3U5ANzudLXPmT8RDX7YN/MVA6r9TyjkXAc7btcM5p0CGgiLlDDg/V6bSiV82NDoBBEQQ5XKJ4GkiHjoSThsIwiQ45wwvzrmwg8BRfvYVNuF3Gpd0cq+Ljw4geIVM+hplAZmWFLJscM6FzzjnIotzzsQNFKXQHlnWTY/kc3NzWUFBAcMvEOD0GO3nPFOO1M/7hg1nJk5fo9Eoo1NMcQ0yn3Mu2jKuS2kSMA4B8fRmAJKqolBfcUpnIHxKQayqqEwhCj9pmptOV0OMglZWEC5SR4ZGSxpPNi6k4LXK41bJt5xp9GjI69H6w+HQidoZM49wVYvalupJJBNGKmF1zKxecLy7OzqIdQz1vluga1YJPoJyIZsU3Ltp7apzuaBmj1RWVr7l4JXq4AQ6wcWvKNwHQxeq8ncqb/Jifzc8MDnofzf6+T25ypvWfnL3/NlLng/4gqdOn26viMUjrtbTLZe2nG68rLerfRoqpQWWz5o1y93V1ZXT19eXf/z48VBz81avbW9SkX9+NLpWL7m8yRvw7soN55wejowUDQ8Prujr6F7sYspU5lXnxtLDtUePHi3Al7Oy7cyefVmkvytxdM7MOQ0dHR3z9GTqcsvieZZhR/t7uztCM8pGUca2bdoAbO306dO+3t7eIG2+OUVFRcHFC1Ycu3LNxv2LFi6L5uUULrQNfjvFmldUT6mpLikunZVMpu9K63q5qZsuBK2UxwB6xkk0E8TatiX4symdgZEivSlP8hPpvV2ZLQLoTJ021eG0c3YawdEZmI5yzjLWmBxl3xzwKWDTBUognQ3O+XiQwnmGz9ZxpjnnzuSEPOf8HJucv7kMAR2gqipzQgRPmiZkknfSTDClUbCU0XGWhT2A87PrR8MhR6CIx/YIYMHDVwgAKbA5K3hF/yAPQFlA8pJCdiFwTsEr9Qd0xMkmV8BSoOcSp7/42SycwOI0GNfE+Zk2C8WsP856Oc/oQobP7dIcp0f2STFmUExROBF6EjFWP1IkoOcUkiNKNmwiisoZfEPaDPNIpf5AmnOFcUVhGt1AqIrKvC4fyw3m2wR/f8/A1Z3tHbeYaX1OMOBnKtWnp9O2prlOh3MKurs7evMHhkfnaV5v3/yZy17/5G2f3j1nzpwB/Bev7F180fXzEydO+BsbG8vJLG5o6YqIm+BNa427ta15vuri0YLScB/nPHPJE+g6RCJYpaCX1s5mb3t7u5exLsJUwrewhp23PoeND4yFfz6wyicr/lh6QPlYXtXkRb1vHgiwvOO102c/t2jR0ldj8Zg5FO0PjsYH5+/es2uFbERZWZmVSCT8Q0NDM6x04iozWVDX0TE/LPMnok1NI96EMqjMnz+7Y9ac2h1MYWZHT9fCI8ePVGt+TyJcEOxt62pb1D7Yvow2/ApaHM8Zy3gcWFOx8JTCtA6FuaIszVjAGzJG+6LRGWwG/nc0lTHmi8Vihf5c/yJbsdfT6dcttJfcHYvrX54xo27N2is2lNxxy93+VZdeXldVVvmZkpKyjWXFFVO8mq9Qpe3fNknbtJllWAxbEIINy0IgaDDTzMCyTWYKWEQlbEYHtbTJM9KjfKkrypokf3uwqR7A2YYMD3sG1WWM24aeREYnkz/ebkdbTNOksiaVtcZhU0CSjcz1WxQ02xOC/C3e2eWQFhljf2hDZ8BYUhCknRBCxx9nnuQd2WexMl/SszIpoSiKqN+ZD56yxBs8AD1AHQu0wAsFxx/ntaEMoFFQjOAVJ5849UQ5BH80TxiNQSYDWfgdPpXmYEsCdqQcvISUSQp9hXMxPm3LZhq11aW5RFpTVHoEH2ZTKqvoNDPM3C6Sk65KOpxzYQLlBUN/wHN+Rs45F35C+5FHc5zht19xDaiHIi5GA4YpnDGVdKEH2MTbFJTSkxuaRR4GBa6Sz1XOVIJCoIKME1U1lal08gp9VXMxVXUxl+Lmfo/XXZCXX50XyslRbKamonGmJw1mmy7W1xeZfryhearb7xmomVXzoq/cd3zp0qXihpW9B689bI82EB0obmhtWrZnzx48dVLOV01D536toeVoeSQxECstKBg5n55TTr5VhoaaQm43n9vRwxa5g3zm8DAv7u9nbNu2beiDiwmAnSbfZ36PZtv2eX3yPjdmsrqPgQcmB9PHoBM/yEtAgBjiBS3B3NxHFi9ZdH8oGKgfHh3OP3LswIZtR164/ODB5/zUvjQ9ouwjetwX8u5XvSw2PDxa+eqrzy3b8sJvLzl47OD8tr62cno076cFjpMeGxpi8f7ehEtRPARlgDawdCQymj84MrB4+44XF5iat8Xjcr3kC/qGhs3hBQ8/9evbdh3YdSWdxJaRDRdsECVbfb7oSKI4ldDzuK1quYHcoo0bbrj9VPPxrzWfPvUXLW1N/9jT2/XvkcHRv0vFU9+koOG/c+76Q6/H/8lgILw8HMovDwXzcrxuf6XC3LXc1io41wIqNciyGLcsm5kUvCLIACwSSlD9IoBDOsNbIp3hZXAHGZBJn9HNpM/WfX9lZ9oycfuQD0zURqfcyU+k+3Zl6OO3Cs45NvqLAmxzfq6+khXYcs6hetHgnDMEr16vl+HkFfB4PGJsIOjD50dpHFLMZwnAP/ChHF9IozJJs3mkAc75+HWizQDnGZmqKExV1Uw7PF7xsQF89hWBNNqG+gBpR1LYAA+Ahw7nXNQDHnJ87hXAtaAOVVGYAh1kZt3wWJS2mC3Kj18PZyLNFT5GFSZ5RVGZS3UzCl6Zi7t5yBdUQ/6Q7dZctmlYNrc4M1I2xcHekYA/p9frDYzk5OXorP29/UKWp9mTrycTU+KxWF48HueM0UXRn+w3njwtnHPp9FhsNNjX39vj9/sGpA5OVYeHh/M6BjqqOvtPzN5x8OX5ew/vWnjo+J4FLS2Hahnz5Xq9Wq/GzKb4sN6aSNi91GeJtWvXmtLG+0mpvzjBNWAP5PT09JT09DSVtLYezKMT6MJjx44VnDpVn4trIh2FsaVoo/2W2jepPOmBC3iABtUFciezJj1wER7YuHFjrMI/7cSS5ct+XVJa8qCqKi2jkdF5r2x78fb97a0VR9lRraqqKjFz5syBadNiHbSX9fBkekhR7KjX59UT8UT5kUNHlr2x941VW7ZsmdPQ0OB58sknTTVtjNLpTb/X5R1QbJ4yTcs9PDQ6c/euvcuio+3KlauubQv6gs20sXW73F5juH+g7mjDoaueffGpFS3dx6v7+0+XnWztvrymenrd3Nlz81atXKmtXrk6r7a29ibNpX1WVZR7VE27RdVc13CurKZ9dCljfIGiKHNV1VWtKa4iRUGg6kIAjSA8SOGjj/Jpf3cxbNaGYYpTMgQWhmEIHnJasEU++AuDLFLF0AcYvUDfTaB+pz2kL4RzdW26FvNdBoUsjut21nkhntzztt+cI6ZgjPMMZfTinIs055xS7Bye0YtzLuTEjlPw5wPn/HxZojznnNEYYnRDxwKBAMPpKwJYlYJJBHzO01f000RjK9tHzPHinIt6IOKcg4g051xQIaA/nHPRDnxUIBQKseLiYpafX8AQVHPOGV6cc6HDxl6cZ+RIcs5pTFhgx8E5Z9FodPyns3CdNM+YQnLOM2U558Im51wE7LgW6HF+dj5kEvBNBi6mqe4xeJjPG2ChYJj7fTlMUzzcMjlLp0ym2GrK4/Ka/YP9nnQsnbzjjjtM9h6+ejp6chNpPU9RXHHqL52qmjBQ27l/Z3EqGV9GC4g2ODQ4wsJhduTUkSmv19cvOd3dvfRkW9P8kZGR6nTSygt6XLqHmzG64ohh+KKqGojG4/ZAScn0gerq6uHy8vI45/x9/bIZXRf1Wb3r4MHtebt215C+jgAAEABJREFUbat4dc+rZacPNJYODvYUx2LpsGlyN12bDkSjLoMCeQwQOmin2wp6SIXyk5j0wLvhgcng9d3w4qQNhm/qf/LKLxzYuP7Gx4ryC3doXFWPHz927enm5uVHXqgvrbfrXbTQ0iK2TJ86dcFQ3bLL21au3NBQWVzdFE1FI+lkOsQsNs3i1mw6naieOmvqlLa2bn9uIBwpKCjsCIRymtwudyQWjReePt2x+OXndy1/8KkHg4tnLe5bvnL5yZqqmjZV1QppZb2WKfyu6FD81mQ6dZ2Lq3fPm1s3b8WKlYGrrlqvLFu2zJeflz9f01xLSX+2pmqlRAOKomoEaqKCHRQnCkSpuZzThk8dTCk+NltIiWmaxhBYyIBVUtq4GIC8iTBRnu0I4iYqI2VOvTfjZRlQ6IJeCNCRyNazbYuu9UzwaprGBdOWldGFHoC0k57hoQfbF4ad5R9nGjz1jniDd0IIx/6gz8bY8xKpA+oECsi0k5cySZEnIWWSSjmolCEY89Lpa05Ojjj5RDBrmiZD8IqPEOj6mS9vQQ6gb5zXCB42JaRtSSGXPCjSsoykiqIwfN6VTvEYkJMTYmgbdJEny6FuyJAGwEsgDcAmTo7pBJHh9BVlYANAPvRBnWnIsiF1oCeBNqmKyhRFo/a5mFvzEvyMTliVnFC+QpSZOme6biOADYwMRytPt7XMiA72+jZv3qxm1/Fupema+emOptyhwQF/fl7eaboRSFP7x4NX5BO048dfDQ0P99R09XWucHk9aiiY400NjxbpSX2Kyvk0mlRlRiKZk4xGGTPU4bL82o65c1c2z569sJluuNtzc3MHcQhAtt/TQJzaivVPfA+A1uLQ9u3b857Y+kThs88+W/zIs48U79kTL0ynlXwaquHUcCSYTEa0RCJuptMsnZcXTNXU1IxSe0cXLlwYq6urO8sX75bPJ+1MekCZdMGkB95ND3xi7ac65syYu6u0uORgV+fpKR2dHXe3t7au8jQb+ffdd99Z4w2LMBa5K1de+frya5c/Nnfh3JcC3sDo4ODgGjuVvFZn5tV0sFlTM31m26033PZo0JfTbJq2ZllsXktr6x+lIkMz+2J9BclosqKgsKC2Zsb0wtKy8tqAL3BbOqX/VUo3/s7n898+bdr0KTOmz1RKikvFxkfliarMRQEorp0Wa6aoKkNAio1SyixSBGzahqitFMRyhnwAupAhaEWQgcACPIAyTsA+0qDvB97tuiayly2TaUknuk7kAc48pAGnLJvPznemGb2y9Ukk3pAL5gJ/oAM4VbLTyHPKnDzyJDAeJH8hCj3YADCWEDhSYMJwCos0Tl9TqRQFYTQDKELA2AIu9rpl3ajHCciRBpVAG8Dj9BVBdFFRoTh9xccY0BboA6hbjm3oQ4ay0AEFIIMeeDpxYwhgY7EY1MXcAYM8ALoyjTISMk/mQwf82WBMpSDWpboYZxrzuYMsP7eQ4RcImKUxbqosEU1UDfT2XTI6OHxZyjCWafmJENnm7L15Ke1tbQUUwAYDOZ5WqgInr3QfbfOt9lZtz549voOnDuaP6GxWJBa5tLG1aaFh2678wqKZ0djwNCuVSuYEAjvnz537wspLVz63eP4l26dOrT1ONxKwQ6sPWXyP37TGcfKPsnUr2vukb9++fXnRdLQqZUVrLcWa7zJdywwjtdJlKstH48ka0zSs6dPzm6+6qvbU8uVXHV+yZMXR2bNnN+flVQ9zzrPa/B43ftL876QHzgomfic9MHnR76oHsHDNmT23NT83d08w4Is0Nh+99MCRA195bMuTn/zc//hcCS2Q52wgKFPCShJ6VG+nxuzUdX2z15272TLNU61NzdN37ai/o6u7uyYUyrE8midlpo3c2GhsZTi36A+H+gb+Ojma/NtEPPFNK23dWVFWMa9mWk1heVl5yK2683Td9HKuKm43ndIQNM3N6ASX0WEinc4YzEibTOU0DWj1xgZK7WPUHoZNWVU1EdCqFNgiDTmAtMvlYjgpQxkEG4ZhiBNXlIcsG5BLIE/yoEhPBOQ5MZHORDJnGfAT6UCGPAmkAZnOpsgDnPLzpSGXgD54UAmks2GOBWnZ8onSsDORHDKZBypBY4pl85C9FaDfoQ8KgH87QDvQTnm9SONGiE7rWDAYZBhXGEvJZJJhXNFcGB9X0AVQLygAHpBtyqbIk0Ae4BzLSCMfFAErfnUAHx9Ae6CHOgDwAHQByADMBSmXachwDfT4W3x5C3JcowTqgg1QALwT0IePQJ1yyXPGmcIVpigaU7jGXKqP+T25LDdYwMI5hcyt+VkilgqkkqlEZUVFe39v32Wtzd3F27ZtU9l78Hr99dfdSTMeGBoZUHgh7166dKlRX1/vOtqyu8S9z7ykY7Tlk/sP1X9l2/YXvna6q/kT0ehQHt2Rv5pflL9V1VOvJ5PmkVmzZvWGw2H8Zwk6+cRuaWnxHD9+CL+mgo8rvQetPmOS/Ky0t+/wnjhRX2uy2NpTLf2fPHR89+f27n5jQwutvxYtrIXhUIPb7duWl8O35fhT+1pbezpKShYkGJuBk1V8NOCMwUlu0gPvgwdo134fapms4nfKA+WVJb2BYOBwaWlxI2OWp6O7beHu/TvX/+u//cPqHzz55IS/g0gLtoVHTOvWrYt+8YtfHLz77rsHfC7Xce5VdxTk572el1sQLS+rUhYtXqpdvX6jun79hpw5s+uuDARD12qqa7XL5a6lE6wCn9fn0zSXxphCe6imEs8Z48wwLEantowRz7nKOFcYNl0EC6BIUxuYhKJwkY88VVXG5TJfVVWGR76MXggwJLBpm45AjDYGehpoCUAuN2VQwKYo2qbAeSIg34mJdN6JDLazy0MGZMtlOjsvOy31sin0ACkHnw3kOWXOtPSdM/+t8LAFoAyoBHXfeGALGdIAeAA8IHnQdwLUD8CGpBhLNHYZAkafzyfGWopOXiUwtnD9KOME2gVgTJ6PyjxZDnrgQZ154NGOYDDEioqK6PQ1f3x8Q19RFIZ8lEMaAA+gLCiuR9M00X7wiUSC4aezotEozT9DyKGLssgHRTnQ8wH5KAOgDZzaoSiqmJucqUxT3BlwD/O5Q6ysqIKFArmQccu0u4oKi3Zxi6c0zvNbWvYH2Xvwau/fU6qoRoHFUlpvW6/2o1//aPbuk6/f9NquXXc0tDatjaeSM3Jy/KrqYprNDR9TdDVcUNBfXTkzPW3tJcbKlSuTdH0GQXwcAI/qe3vbp6RS6ULqd9e72WTys0Jw44tUr776eOjnm75b/cOf/Mvljz758l279u/ZEI9Fa3JCufHcnPBBr0vdpdvp/WaKN7hcwe7169ePXnbZzZFly26M33nnnSJopTZPnrK+mx00aeuiPaBctOak4qQHLtIDi6axaNDnbygvrXhO07SBeCoaHBjsWXii6dgtr776m6u+85vvT9965MgFNxIsijfccPfIhtXr21csv6xj5ozZ6qIFi/2rV13uuuKKdWzJoqVKXji/kh4dVmmKWkDU43Z5OKcNzTQoWDRtRqErU7jGmM0ZxYgEyqXTGs4UhpMbVdWYprkY5wpTVUAVlHPOqNAYiNCbc84458QxoowpFNwGAn7i8Rm7NJ2SpQhpsUkbhk5UZ5nPeppj9OzPiSIvA2rr2McTsKF/2EEbH13PmTZnp99a+zO+yfjh4nnTNMRppCluEjK8tAEZeJN0QCVM0gVv00BwAu09O20yZ/qt8BPZd5ZHPtphUtsgPzPGbObxuBnGE+B2u8VHBlKpJI2pFPFpGk9y/GR8nymbGYtsghfn/CypTTdIEIAC4AHOuRjDkscNGU5fy8rKGCjaIvNUumEDL8tzTvNqzC7kgKIo5D9b2DToaQROX3t7e8WXuEzqA+RDDzYA+B9AHiiAcgBk0IE+ynHOxbxVaO6J+asoTFVcAgrNczeduBbml7JwTgEL+EKWYqsD9Gj+kOZ2vTE8MFTU2tVbSvYU9m686BLxOf4Dja8VH208unI00l+X1GMVA93N84I57jq/xz2L7qGnqgrPU1VN9/t9g8lU1DDNpOpyKXG/x9UfCOWnWAs763X8+Bv5w8N9M9Pp1Ey63JHR0VHjLIW3mMD12vZp3yv1r5Q9/PAva3/wk39d9J//+e3ljz/+62UtLX0LfK682lAwXKq5vPjfZgYNU2/Oy805uHThvN2f+MTiA7fdcE8jBa09+Pwq59xmk69JD3xIPPDuTOQPycVMNuPD4QHO1xlVcxadrpk+/Tdut6vZ7dWSpqJXDI8OXNc30P311ubGGw8ce7lmq71Vy24xLbb47JWKn81qbT1RyZhrns8duLS8rHL2kkWX5C2sW6RVVUxlAX+I9m/OmGVnNjSmMEZLq2XazLY441xliqI5+ExaBKuM8plCfxWqnniuMEVRCQrjHCBDlENtYbZtCVBy7E32ScY5Ywg0VDUTvGYCjSQzDAQaOgVXxhgyPAIXCZOCF8lnqMWwaUvYFBBMBORPJH8nMticCCYFGk5MpIN6J5JDhjwAvBOwmUmbdM3nh00+zvjmjI55lt8QzBln+TiTn5E5y0r5uTKT+haA/01hy6kDPlPWFG118siTkG0FvRCgb9smjRFd2BMDlgYtyqiqwijAYaFQkKiX2qIzCmBYZlylqEyaZAaVM0SbYYsxi8YkDUT8pQHJOWecZ0Ai0sNYzYxlpCVsGl/oA6Q5P6OPtEYnp6FQiJWXl7OSkhIa4wGmUJCIMszx4pyLFOTSFsoiDXDORVtSqRSjucwQxCIgVVWVQQ82Ac4zAbBJ4w35+KiEhDxxhn3YFBWSvzgxnHPRLlWhuUs3rAoFsW6Xl4LWHPzPWywnkGO7VI8ezCnon1ezdOvQyFB+Ihmf+stf/vKCN83sTV7UDr7pyCb39x78u/CrD7xYs/fg7jWd3V23jEaH53HVLEjp+nym2tP8Ab+Zn5PXXxAu6i3KLzrNuTLU39cdSCViOQGftz/g9bVVFlTiVwNw6io6ibqFd/YNTY/EIwtTKb2grMx3cvXq1ZkPDb9Ju7KzqZ3K97//ff8DD/yg5IFfPz+nr71ttW4m16qMr0mk9MviqeSytJmeQU+qvFOrZzffev0nH//93/vjhz5x82eeX7Fi/dGqqrpBzie/bJXt18n0h8cDyoenKZMt+Th54EZ6tDRwqrVhypRpJ3JzckdUTVGSejx8qu34uj373/jj3Ttfu948bBZMcM0Yk4FUKjpfVd23M87/2OPzft3n8a+nR1lFdLqqWBSwejxe2six5iu0iakMm6JJgSvnXHwWFR8H0HWTKVxlmuYmMypt/tjsM/qccypvUVBgUD4FubRzYAOVGyXnnKkqoFBZPh4I0KYgeM4583g8VLdCdk2GjRabLjZgaQe2JgJsSDl0kXZC5mVT6GTLJkpD72IxUfnzyWDzfHnvVH4+2+eTZ9cHP2bLZBo2AKShB4AHwAPgJd4sLfWcFPYBpyybl/mwD56NvcBzzsW4DewapwoAABAASURBVAQCFLz6xZiCHsYTAN5pD2XGiovxKXkn5ZyPJxEoSnDOx8twnuE5P0MxrvHRAQSvwWCQ5oEq5grqR73SDnjOuWgrKsKcQ1vBSx3OORseHmb4CAHmqN/vZ7AJgPf5fGIeybIIdiUwnzCvYHP8+in4t+jGhsxSu5TMXKQK3TTHvR4fcSrLDeUxt8uvqIrm1aOjgddffz3hdXuVgMdX0d/fOo2U3vZbfG62PVlh6uzK/q6u//ZG/a6/7OnvusrlUYcuv2LllrKK8h39PX35Pb298/sGBmbEYjFfKBgcScSTg0MDA5ptm2pVZXmrZeo97e3t6bMbskk5evjIzLbWlkB19dQdRUVz8VNY1tk6F5d67bXfBtxuo66rp/fOY0eO/snxY8c/MzI8UltaVtp11bp1z3zmnls2L6ir2hyPmE+tXLayvrS0tJ9zbl6c9UmtSQ988B5QPvgmTLbg4+qBQGC2MXvWrB1en6dN0bilumweytGUwdGO4pa2Y7c+8LMffbX+6OtLDnQfCNBG6G1tba3paOv4RHdnz7/6fDl/7/UFv+j1+Fe5VQ+dwCp+QzdVm05VVUbBpmEzjWtMYZyJ77baRDmADY0xnMBiA+WcU4I8TPkKV4nntBHbtOlxJvOxOVL9jHPSZcizScdiJj3ONy06daPA1oacIGR0SmQSsOFi89XotApfsAGw4cIeAB254YMCkAGoTwJyCSmbiEodJz2f3kTybBnsZMsulM7Wz047yyLvrQA+cUL6DzKnHaSduFCeU0/y0AcP+wD4bEgdyMED4C8G0H0zwE+wBT3wbOyF8YjxhG/9h8NhcUOEoA9jCnqgKAd16ELGaExmKKQZIA0gxTkfG9ekSeMYdXLOkUVzwBbjHLoA55zmBGcIMvHxAZy+AjiJlfnI45yLspxnKNrC6AV/cs7JBuagLXTY2Kunp0f89ivnXATpCFwRwOJXFvLz8xkFT+OnvZDh4wq6rjMK/hh+uQABLeyj/RQAkm2DLshgmqYwilLFNXKa4ypXmUt1sZxAiBfnFwYs3Shk32Js9syZDdFYtKKhueGG1157berWrec+9Rlr6lmErlvbf2JHxW9femTNd3/67S88v/Pxv6zf+8afjkRHrqioKh4pKitqcHs96ZSRrt63//C1r7726udMw3Ln5+bvrSwue7okr/Qpj9v/Sl9Xb8iteXN8bn+kKL+4hWvuxNKlSy1UhjrqT9QX/scP2j4dCAXDofzwcbc71M45F/nQmQhUDk+pPOTbkl17dy188OEHb/y7f/ybP/z6//j6/3zqhde+MBSJLi8sKRqdUTv9575A6P953OoPzbS11eVKNVRWuvqWLr0hceedd5qoh4CTgImqmZRNeuBD6QHlQ9mqyUZ9LDyQl5dnzZu98FAwmNMUDAQiHo9q+/yqHgyoumUmazo72m564IEf33tix5FlLS2Na7ya+zbN7f4MbZDXEZarijqDK1oBZ6qXNibFosCV0QalcAxbzhRFoU1LYYxxJl+0CDPa2QiMQY/2a0rSukxvTnq04NOGndlYkYdykE0EixQysFiG2gybJwIIwDAMcWqE4BWBBdKg2HTBA1IfVAJ1Sf7tUtgAJip/Pnm27tvRw3VLwJ7kJYXszXCxulLvYqisE7rgQbNxPrnUe7N8qZdN0c8XA5STdYAC6AOMQQDjWd4QIbBDGnblmJLlUSYDGuY2Sr45xLwYU3PyEGWnUS+CRwTQ+OWBgoIC5vXiSYfFpC7qR1lAynA9SAPIB8BDHolE2MDAAMPHB2AfwLwBUBeCWQTtCGQLCwsZ6kQQ66GnG7CD4BV+gA9s2ySzBG4zjulPKcxthQJXt+ZiHpeHBfxBHgzk+Lit5s7dPJdPnzmrnavc1tyeefsO71rb1PQGjmmp5MRvBLfPvPKbsn/4wd9e/vATj975xt7X7hiNjiwNhgO+vPycRE5uoNPjczWm9ZTi9QVSgUCoPxAMtrjcroMUPT8bCHheqC6ftnPOjAUN86rDo62nTs3QE+kCbvKhkqKy5vLcwiTVbNG1KY88+0jRiSNH16V1cwmtMEMlZQXH8XuulH/e944dO3yPPfbQ1H/+j29f/e1/+9t7n3ji0U+1tjRf7vN68ysqKpJ0gt/MOd/n9XnfmL104e4rVl2173Of+3rjzTff01NXty76Yf9IAPmFAvOtWm9vb7Cvry90+vRpH8mU8zpkMuN3zgOTg+Fj0OU0qWmi2/gWKT2Wsl0NDQ0efJuU5B7wEkeOHHGTDDrQ5Rdz6aTPsZCjLFFvZ2e9Hz+2XX+qPve55x4vf+rFp6Y+v/35KW+88UbpK6/Ul73yyitlO1/YWUK6hXk1eUHaAIfzwvmtoUCw26WqltvF7eKS/BGfT2WRyNCMltbmW1OJ+F3phP5prqh3aqq6VtXUEk3VvAqOVGxO7aS3zemEldNurVCzFcbpHxNgYy9bUGovy3CUpDL0903eNgW3lgA2Wcu2mDUWtNoW8dkQ+RbTKXDFSavm0hhtWAybqgw00npafBzBMA0G4PRWnNjCFsqDAuAB8ADqBQUgz0Lm2qi9dIVWVp5FZWW+dU4eXcdEsvPUk10+036T/HK2HcgtcTLtkCN9UbDoZNskgFJ5tOU8kL7LpuivcRmdhI/zqB/XS/acMvSRSGfpZuTUFiE3qc9M0Z+Qo/8yyMgyvEE6bxdkh9oH34m2UBst6jsMUoVuxuimTdwQBUNB5qGA0aa+TqXTLJlKijozZTI2aDKg2HmB8XC+TM5pBhHOl4+g0keP9PHxgdLSUoZAEroXsol8Cc65YKEP6HSKOjg4yOiUUPgWfQe5UKI/uHYPBaoIYlEX6kXgjGAW7UA+bOiYWzSvLApgbUYBLKOAmnyE2lRFYS7NxbweL8B9Xp8vHk/lky1empfb7w8GW91er9nS1rpmxHaV4LOrzPHCmvlE/ROF33noH6a/sPeRZTsPvH5VKjl6jWWmL9WNVKni43ogxxvV3Eo0mhjRT5w64W8/3V7t9wWHC/JK6ufMmb/l1ptueHxh5dKtN6+/5+Ds2Us6ae01Dhxoqerv7Z2XSupB2+Y9laVVp0pKfOIjA/v3b8uJDw3O6m5vX0fXmLAM+1TgkoJu2SybChC07u7uwIEDzxZ/75f/UvPHf/GlRQ8/+dMVB48fWJ1MxVcYuj47Eh3NicUiQ8Fc/76VK1ZuW3/Lxq1//LX/seOe2z93ZFXdqsFly5aJn+CSdp2U7CtY3xEgSnR2dvoPHDgQQJCMvE2bNqnOMhfDk13al7bSfnNE/LoBvjgm7W7dtzVcX7+1cO/eV4qAV4hSXfn19fW5VF+wvb3dy1ilSjctboBunjSqkxMm35MeEB5QxN/JPx91D2BSa/39/b6mpiY/LfZBuqAwLcZh2gzDtCkU5OV5CwPFgYKurpPhlpaWnKNHj4qF6emGpz20YLhse5OKxYbKjb/H0uqcOXM8tKn4q6ryc4aGWGEy6Sqzo3aVxfkl3EptYJa+XtP4YkUxFiu6skhn+nzOeS2LsfKupj5/Ybiw1at6GxRLSamMu3MC/lRubnDY53WlaHWrpNOm36M9/C5FUZcQH1KdjwI5Z7R+E6hZFIxypoggljP6hyjVFn8Yow2M/oy/SZUBjPQYlclQlvU6U9amYMfGhkj2EDBkQFaRJmCzNRHcEBC4ptIpliQoqkrBq5sxhYs0ZCkKNtKGTsGGKYCAwyL7GdCWS7xJsGCXAF4AQQ3Jwcu8syizKYA8Hyx23nJUx1l2xtJvRd+mIMEi/2TDzJIhfdGgTs8EceQnx7WjXRIG5OcDfDWW59QzqI8EZB4FO860sD2WZ6INZOdMvsVEmyAjHSEX9gymkx30/RkZtVvkXRxFWZ3GBWjGhiHqsqgui/oWY0ilmyG318OCoRDz+X2MU0CGm6F4IsFQDm1DWbQ7M3rxNzOsbepXIJPK/EVaIiNhjHPOsl+cZ2RkguaaLXQoYGA4BcVHBygAZLSWiGKwJ5g3+cM5F3YUugbMHXz2FcErTmGdNjg/o4c63G43o5NDhtNXBLBoQzCY+ewtgtd0OsnSeormlk5tNRmtEATGOM/YUVWNbgC83OVy58Qi0Qo6uXPV1CyNzqqbU6+41APN7W3TFa7M1dq1MLWDIzDbtGOTb3vj9uqB7q5V6UTyjlTa+MPuvs5P6zw+s3RqQfeCpXWvVVWVtw1Hhue0nG5Zdaql6crOzu6N7R2ds33unLacYPGOWy777L7F1euG161bZzB6wbZtR0JDI4OXJBKxGdzmVL2vI7cgj5ZgZmzevFlp6+quHo6NXNrW0ZZXWlb00mUrljYs48v0TFlb3bZtW+CRLY+UvrZv29yG1q616Uj0Ds7Yl+hG4LN047+C2emhNVes+vXnPn/XP33+v33pe1/49B88c8WKKw6uqF0xyjm3qRnnvMdsi4CVAkbfnj17QuT3QlrjymJmrDSiR4q7h7uL4la8iMZAHvVdYPEdiykIzayo5xgkwZhNlQJP99atW707yJ+7du0KHTzozj98OFai65HypqZIZSIxXEHqlUHuqbZtdZZhqHMAt8VnqV61RtMs2g/MYl0fzmlp0XhlZWWkoqJilMZAnMpZhMn3pAeEBxTxd/LPh9oDYwvDeU9LaZHCpNZpgsdqamoitCANT5s2MEALfkzX9bxYbGRaW1v3gvbG1subWruv7O1tvzoWG9rg8ynrKvXS5b5c38z29oWlFPzSyYA4waWY0sbYoHWSWSUlJfFp06ZFpk9fMNDbG+mkxabZr/lPlk8pP9HT2+tvbWsrouC13evV3gjkB153BV1vUN0H8gJ5jaP9VkN55bTHLdN4wqt52620Zfd09JTm+EPpjes3ttx+2+2pZcuWu4pKSjTN5VLOvzzK5mS6inySYegveIDY8Q2MfCJ4yCcGhQsIGih4kfkoD94iWQYmA6XFW5wW4WQVPPmU0WmAkCGfAm7mo1OqZJI2VQpckS8hy6AcdEGBbB7ps+u2RN2QvxVI2xdT5t2oL7se1C+RnZedlnqSwlfZkHkTUehKOWxL/kIUZYDz6cg80ImAchPJL0bmHBPQhy1A8ugPjFtN0xgFDWJMYWxBJ0HBqxxz0LMsG+Eu3V3RmyJOyFjWCzIgSyySqAeMpOCdQJ3Iw7hGEInT13A4zBQKRKEHinwJyCYC8ikwEnMxTXNjiO5+Ozo6GHwBfeQDFs051On0BfwQpKAV9dPaJk5/6UacAlZblNfTOrNMi2wzpqiMcfKITWlwmurilFM8HIku9IV9lb997bd+d15wIJ5OtiiqnW7vbLn08Il9Zdtatnk8+Z5CFk+t2bX95T9/7bWX/6KtvfW6cGHAmj5jyt6cvEDn0PBAxZ49u295/oXnv9J+umNqKJCzo7Z29gM+j297KkELmsWbQ+H8HroOizleFBRq/aO9ee2dHYu4qpS6vT7D5fX2pRnrX7t2rVW3si63ft/epS3NzdOrp075laWl9h7gj5VlAAAQAElEQVSa3ToME3S44OrubqnqHmy7/vjhfX/6wrNPf3vT5of+78njJ28I5+YOLb102a9mzZ79bdUwf6QXuLeb8UBLTV5NhNpgovz5QOOBw/bxjo68tJ1eaKrmVYPRweuaTjetP9F0YlVPd8+cRCzht+JWX3JRsn3x4sU98+fPH5mR+c8IzhsM46S0sbGxzDASi/05nvXJZM51g4Pdt7Sc7rqtsbn1tlOnTq1rampZ2dLSuiga7a9wefy0N2nHFMVTHytKv5GIGPX5oYFDLlegYXQ0fbq6el4/7Tkpug4DwHURJqyf8iffv4MeQETwO3jZH61LHpu0mLgKBaY+nKjSQlF84sSJimPHjk1raWmpJtkUWiAq6PFSwVVXXRVgbKk2MjKi0wbQpWnehrRqHvK6Anv8OaHDfn+gORAI9aked1rXDf9gX2/18eONy17b+cr6hx/99S2P/vbhW5985vFrtm59/vKde3Yuamw8XNPd3Zjf39/vpwVFwxcN5s6dq4fcBd1er6/D6/HwU6dbZg64BhL0mCyyfPnyKOkkltGjqjvvvDNd5e4ZrCytaZxSXnNcsXyWYrm9hbllBbNm1BUtWLBU8/uDdETAOU6gbNukzcki4HJlP3FizgYtwmM60LMoH9QJEok3bfLjNmE7A2yWgC0CWFOcgBmmzkwBgxk4IdONzCZJjzyx8epjVG6wcrPFRu7FI14KIqCHIAMU+oDUl1SWAwVsKgegPQD4iYA8iYnypQw6kr8QvVg9m3yEdl4M7LFrAYX988GkION8eW9HLtsmy8q00+dSBgo5gP4BnDzSAGTQdQKybED3YuAs57QJHnmgaD+GrRxTCNbAw768OYIehaykZjPoOwG/S5CCeCMtmKw/tK6MS6ADcJpmnFMYSP0Iuyo9WQjRKTB+95VOwERAzTkpUUnOM5RYxvkZHulscJ7Jj8fjjB5Ni18gwDVznpHjmlA/rhVAeaQ55+ILXjk5OeIktqCgiAWCIaYqGs1VS8xPk07IOeMM5TgHxxjnCuc2zzfTxqLO9tY1A/0D4WK7OBHOyzkVLgi93NHbUhPTh1fsevmlm7buefzLL7yy5fdUj12eV5gb9QXcqe6e7uoTDceuOHL04OqGxoZl/f0DFT5voCU/v+DBwoKCJ1LxaA83rQqXokY01d1SGS4fZFmv8nLm6hvoKmxoPbFY50ZQ9brj/lDOUOXM/ERb26Hc557/7UaT6fPoKvprKiv218xemK45XDPtgYce2LD50c1f/Kv/+/++8eor2+8aGh6cEs7La5w+fdZDZRVlPy7MK3i8pLR47/KFazv/7M/+fuTOVXeKtZZzWkJtW6E12HP69JH8xu7G4qMtR8vqG+qnb69/afnTLz664TdP/uqGg417rzmw59U1vX29FZbNrVAgrysnp+CoP+jf7WGeg4OpwU56gpday9ZiYaXbAubu7+8PHmo6VLJv387a7a+/tPzJLQ9vfGDT/bf+4P5/v/X793/3hueff/Kq/ft3LWrv7iyKj8aTLpc6QOv66fzc3GP5uTlvaJprB62tOxiz3kinlaOuAlcnrZOjtEck1lWvS65bty5ZW3tdqq6uLk0yna7FJNgSWa6dTE56gCmTPvhoeACTePPmzfjfb6xgMGjSZmZSgGTQgq3Twm8SpZPZVKi3t6OqoeHY3B07Xl7U2tq4oLW1dVrXQFcRT+r+YNBl0aPIeEFBuM/vzznNXa7mtGG2po0ULSR6n22kh2xmRej4M0YnPpbB0rnDgwPTDx09suL5l15e+/TTj135+u5XL3/48YeXP/rsowt6htuKCory+nQjNdrYeGJeum0kTCe/tGtwC+2Vnl237j5jVnVdZ2nhlP1uHkjlBUt5VXlNuKK8urAgv1hlikr7gEUBJNZKm4oBRMbfnDgnKCne9lgAiwTKSDAhx+ZHHDIJGV3IsCnbtsVAyXfMNA0Bg6hu6CJwzQSvaUZ+ZuTnswAZyhqGQbo4GGCM/CUAWSqVEiezKIe0hGmaok6UlbDHggSZ/ihS53WBvxhYFHBcjN470YHfZXnwEwH5E8mlDH39ZpC6F0tlnaDZkP2PcYHH5wheNTqJhR6CV4wt1IO01JUUZbJBA1+8pVwkxv5ANsaeQ5AngTbgYwP0CJchiER7ZAHOMS9lamIKO7Q+MQC+xBe3ent7GQJZ5AGyJOeccZ4B5IBKATROgPFZ2Pz8fBbOCVMQHSB7Gs0/UwA+gA3Uwel0WFCu+G2uTI0nkmvTA9F8eoKUrpxW0l1YXnB4cLinrKH52I2nWo7dZNn6XEWzPZpHpaXP4ik97U4b6cLh0cE5/QP9tZHIqN8wrKb83IKHZs2q27J25ZWtne1dBYODg3Vet7db4XZ7adXUUdQvQe3mu5sawj2Dg7WtXU2zU2bc6/K6RsIFef3Hjp7gh9uPzW9tatyYTEfLK6vKB7z5geJnf/vEtQ/96oHP1u+r/9Tg8NCVCleCtIacNHTj+YL8/M0bbrjuVzfd+qmnrrv6k4fuuPbz/RTwZRYfqhQB685DL5Q88sSvFz353CPX//a5527a9sJz19a/sWNd0/HjyyPDo1XUJje5JmkZVkRPJwbjsfhpD9MacouKTpQVFjZMXTa1jW5U4rme3Jz80vxZZOvS+x+4/8r/+uF/XLvpsYeu27n9tauPnTqxvH9wsEbXzaDK1DRXWJSbdtTk+kgike5LRKJtkUj8lKoqDUVFOcemT59yuLy85vD69def3LjxplNXXXV9K7W7u664LkoU7ceiTVcw+Z70wFvzgPLW1Ce1P0gP0CmmWVtbm6KNJDJnzpwBepzTM2vWrA4KGDtoY+vX9VQsruuuhJ4sjMUS02zbqlVVPk+zrIW2oiyIxCPz6QSi9kTTqbJ9R/YFD76x2z517FQkFbUalVnuPfot6vY7br37hXTaeiHHn/eGraebhob6kr09ffmjI9HapJFeZBj6Slrs1xip9NrOrq6VJM9ra23zNDU11p1qaZp38uS+/K02PqRvc6ev5k+b1x8OFR7MCxb3T586V58+dY67IFzisy2VxiDenNFCKIpwTjwXLHOubDYFehlQSCp4i5SgARBL2si3bGsseEU+5AShb1PwiADSZKZpCND10OZniCAVGytAGwYDnDzSEpCbpinKyECCaqAN1Uf2LYYAg/pD2EAZqY8yADZa0U7LEvqQAZAD4CcC8iQmypcy6Ej+QhR62ZhYP9PObF1neuJy8PPEMIyJ5dKOYRiiX0ClDBRpADwAHpA8fI20E9ky6AJS53w8+u5iAPsXA1kfdCU/EUV7AEVRxA0RbowYveS4AkU5k3wo+wDjyQlSF2/IBDP2B2kJiMCDSiAtIW2rqsooqGH46AAe3/v9fhFgyjIXopxnJjLnfLwMPgKBz77SkyExR1Af51yYAS8Y+iN56QcvPd1A3Tm5YZZL8HmpHUyheWwTLDHnqVimHiwmKMh5TjyZXJJIm3n7WvZ5B7t7AqOjg7kpI1HSP9S1rrevcxnXTFZckn/a5VL0WDQWoLUzh3NVUxUlrSpc93i8bXk5BS9ed/3tmz9//R+0dPd25qTjqdlDg0M1IZ+/2zbsPlfSlUDdEk/uedJ37PiJGT2DXcsHR/vKkkbMpXqUoaKS0oFDuxp9R48fW9/Zd3rJ4Eh/AVOswt17994+PDj0pf7Bgdv6+/rnplOpkZkzpj9x2brV3/vql2/58Z987X8/t27ZxuMLZyzsra6uTnLObfFZ3U2bgt+9/7vlO/e8MrvhxOmVI7HR6wzLuCOZTK+PxeKXRGKR2oHBwfxIbGRAM5UD82eGX/nUbZ/d+pk7Pr/tQP2BfRSAt+3a92jihVc35z76400z9xx+7ZJTjcfX9g/0XJ1Mpa6xTHOdaRtX6OnU8uHRkdm9fQNhOrEd1ZPpw/m5Zdu++LmvvvCVr/zR1i99/uvb773393bdfvs9B2+66abmVauu6qiru7S7vHxWP+1Zo9RecZIq/TNJJz3wTj1AUcM7NTFZ/oP2ABaG2bNnR+bOXdK6ctnKXesuX//k1Vdf8+v585c+Xj6teJ/f7+22dJ2PDEcq+3t6L23v6LxlqL/vC4l0+qsmN78QS8WWWK1WRd6evOBf//Vf8zvuuMNauXLl0IYNtx65+87PPfmVL33tezfec+t/Xr523YNVVdU7VJd7OBodLWtsPHX5yVMn7xqOjN48MDS4sLGp4baOnu756vZE3pYtW9y2Pf75WV5ZOScxp3pO+6plaw9esWp9dGpFLWOmi6USCFIs5va4mYtgc5sh7AVoOxIbEtlhtsWZTTGq4MFkO51bLPPPZJZNgZFtMJzuWQgQxSNqkzY4nQIinYLONEunUxRkJommiaZYMpVkyWQGKTo5lbykkAHpNMqiTJpsGeOwqU04HcJGj+AEGzT0AaQBBCROiLZR+6TMoIANPOSSgn8/gPoAWRd4J6T8zaizDHhc09uBsyx8JyFtnS8t5RNR9B3k0oakThl4Cei/HcjyE1HUCTnsYmyAIi2BfADXjzGFU06A5rgYq3F67I6xhXIG3UCNj3EaR9B3Qk6RiWQyD9SZL/sX9UGONHQQQOPUEx8fCIfDIqiGDvLeDNCTdjA/FEVhOH3t6+tj0WiU5jVNbDKCa8a1A+BJxKDrBNoRDARZOJzPEMT6iFdUVTy1QTm0mbHMtgZeNwzXaCRWlkgm8pPxwdr+yNC1pztbvuQNqFW+gKa6fCyY1mOzBof7r1RVnsgNh1tUxT0YiSRY9dQZ+6sqprXVVtcev+LyK/dfNvuyCF2LNdAXLVdV91Rucy89OooENVecgmqcIqLJANcTscrm1lNrW7paN9ouW9EVWi+4Ec3NyY23tB3P212/48qR2HBJ70DPnFdf3/7pV7a/8sc9fb21U6dMPXjT9Tf98Iuf/eK//skf/89n7r3jy+219Did6sXlcPojsGnTHSo9gQuoIWuOR2X39A70ff10a+vnOzvbl+Xl53dNmzZ128JFi3694eob7v/9e//bf915073bNmy4uX3GjGvT0sbSpUu9UaO/nKVdqxJp6yujw4N/1XCq4U+OHTv8qaaWk6viiUgwryB4cO78uY9duX7tD9bfsOEfh39/9Htf+dwfPnXnnZ85sXHjxhjahQuexKQH3m8PZGb5+13rZH3vuQewqNBjsoRXGWmmmGyPqhovqUHvI75Q4Of+QPAHRfllPyqvnLK5qqx8Z8AfqBgZHFl/6kDDvTn5wW/8y7/9w3//t+/9yx/88P7/+vRDmx+4ccvzWy7rbOys5ozzUH7opMfn+a3HG/jPosLCfyornfrPM+fO/rcFC+Y9NBIdXrR7365v/exXD3xn646nv/1H//PL//F///4v/8dPfv79Ow8ceeMKRfXOqpk2U8kNFTJN9dHxqcpU1c1UrjAjlWY6BYZwDC2uzLIoiLVtZgHYmCk0pQKUjY0OIHb8zYlTCJk3yttU3qTN3aCA0DDSLK0TyD42ckjo8gAAEABJREFUfQQNMihFIADINKhMgwLQl5BBRjKZYBa1C3UAqNPlcolNHTzqgS1ZDmkA5TNtOhP4wg6AcqDvBO+GjYnqxzVeDGRZqSvT51JT+M8pl2UkRZ7k3wrN9i/KOmXoBwB94aTgnUAZncZNBjo7Q508xlWKpelmKJ1OEk3TzVDSgQTxKQHY1nWd7OhCT/KgqEu2ExQjGX0JiuANFHLYAFCGTsUY5gfyAKkP/u0CNuB31ElrCM14zC0mKAVoDN/+xxeovHQKyi7yhYBVXh/sIh2LxUQAi9NXXBfyUTdMol5F4aJOtAXXimtGPuaY10cRZxABLE5gcxluGhVVYaZtMZPmJOc2UxSFaS6NeTwexdT1YEf36T979pkX/v3ksZN/nIonF3CueJltuQw97TYsO1FWUv7yYH8k0N3Rn6+p7tOL5y3e7HUFR3L8eZ2qou42vOobVD/f17wv3NjQsCidNuo8Pq9SVjmlx5eXG5kxY4bO6FVfX+/avufJJYcP7PkMY/oGqj5kmGmmaarh9Xm8nb09l47E2B8PDozUJhIpl6q6B0tLKnZeesnyv1m2dPGfT62u+ldf2PdUeXn5KTKnt7e3e463vVr++oFnljz58oM3/HTz9z77f/71m/9v667gLx989Ce/2vbS1q8Zhu4l/W3Tamv+LSec+y2f1/Pvmsf3RL7Pc5hr8fShk3tmvPDqM6t/8euf3v5PtLb/1f/55re/8Wdf/+dX6p//1tHjh748NNS/PJwTHJw2rfqRqdVT/76gKO+bbr/nW/6A97veYM6zBYHAsaDLM8SGGbthzw3n/CoNm3xNeuAD8MCZHf8DqHyyyvfUAzZtAlZV1arEihUrRpcvXz+w9pK1PRuu2NDxies/0TpnzpzG2mm1R0tKcg8YtrGfNpC9ts33+nyefSFarPLDeYOhgN9Fm8bUtraWVa+9uvXmRzb96o7nnvjt9U0NDcsUy6ooryiJzZg7o3Hxwtk7qqZMeb6sorzR5XYVam4lXFxcFC8oKjR9fk9Z72DPytd2vH7rzp1v3MaYMoc2Az+jk1TLZIzbCoFTXMrHKLEWYDHbJNBmZNOmZNsms6gAkEnblGYEm05ULWYagMkM3WB6WhfBAoLHeDzGYvHoOKKxCItTOpGIs0QyAwSiQIoC0hSdwEqkiU+LoCRFNgl6ioKOJCFFJ64IQDLUNHVmmoaQKbTpAkgnEjGhq48HQGmmkw3abKjdJsN1YHM2KciWkGknBf/WYJJ9Q7TJpHZdDOBXJzJtM8mOhE18Bib1y4Vg0OPs8+UjDzDpmg1xY2GQ394+9LOCQfj3bMj+y6Y69Um2bKI09ACRR32XFgFqUvRremxsgKaIF6AxkyIdOYYmotAHZB54AGlQ1AeY1HfoB0VhdFOkMcZsqjfJMHZTqRQTn8+m8Y6xYds2jSeb+sgSlJTH37QOjPNgbFs+xUCK05+zgZRNfWzT3FO5whRO+nQzqCoqy8/LYyXFJYIirTA+9o+xMzwfl9lUDu3D6bGqquNt45wz/PJAb28vk6evmBc2zXVcJ8YGqATkADWWbDMKBjVGJ48sj9qTk5vDvH4fUzWN2XgCQ2sFeYKJAFZRqPGmxkxrnm1ZizRFK88LF0SnVE6jm/bclmTC4p3t/eVHjzTX6TofcrtcL+b6c58IegInBrsjmlf17SgMF+6657J7KHT7a24agwUDo32zkkaqUvMG9LzCsp6c/IIE59yybcYPHHjR+8au19eo3CxyadQQZjBG65bCFaW7o6vutddevqmnp3t90J87Ulk27aXK8im/LCkq/unMWXM3r1q1/MXlV112ZErdlOGDja/n/nLL/St+/dwPP/HwE4/fu/W1lz517MTBG1pPN6yPRoYu8wW9VSUVpUPh/LztXHNtDfjDr86ZP3/vtVfcdDyvorR/sKep7OmtT17x0x/+8K6HHnrg91/bvu3TnR3taxjjZeG8/FhZWXl7bii0X2Vsu2WwF22uvkiHEdsXXTqrfv0Xbzr0J1/+85P3fOILbaXBcE4sZlT09g4V0A2LGolEbDb5mvTAh8ADyoegDZNNeC88MIFNzrlNsAjis7P4LBI+l3TTNTcduffue+t//wu/v+OSxSu3X375+u3VU6re8Hp9hykCak7GE4OpRNyiR3AB2hEquWUtHBzsW35o76FLHvnVgwt+8bMHazq7uoKlJaW9lmUYpqXrRSUFp2tqprwSygketmyr2zANF20m0zRNmcJs5rFpU2MmrYMUqFKaSWDvQp5Fmyc2PZs2UIsWfwkzK+hJU6AKpOjkNplIsUScNvd4gsXpZCcWo6CVgtUo0Wg0wjLpKIuPBa4iYKVgI5mi07GxwFUErCTTKRgRgQRR8Agm9LGTW/BoD6ghvuBlUACmU2CaZpwzOk3GtLLHPoZAtsleGnYoYNL1jB7KmaZBwYZBLgZM4q1xmHSduH5JbdoZwUsgbyLIfFC08c1hjNV/LkVZk9poUltM6o/zgXqcrt8cB/SyZc60rhtjuqAG+Q0+0UmWSRsU1Gb8dEYm05JCB0A6PdYv8PFESJH/AeRJCv5CgJ5AOsnOomQrOY4Ek3wKY4jkQneMYlyJfDG2SJdoJvAcs0l6cgzKctltwjhB36uqQlOPC1+hTJJuvKCLABb9I8eCk0c5uQxwziU7Rimmo+lHw4rSyMuAMy7mIuzZmKOUi7lp0zykHBbwBxgFOYQi5vdRwEgBKScdTuU451Q2Y5Q44imDKkA7FEVhnHMxvkkqgk/cXOLjA0NDgzQGTRHYWjTXTRpzoDYWA1ROoKJUzCYdi1K2mGN0qkoBbIDhN3EDgQDz+NyMqwqDhsWpHaSpUCmP281cqubNCeZEiwpKDlWUTXlmdm3ddrca6IhHTWVkMFYYi6ZKfN7ggZm1s97wuj1Dxw4eKbPTSq+Hh15bVbf6BKe1czOby4cGBsoSRqwqZabDisedCOUVdBWUViQ3bdqkPvjU98IxK1EXiY3M9XhVQ9HsET2douhZYaZuKv19vTVdXe0L08lksKy08sXlSy97+Oab73z6ups/eSgYzDfe2Hu0fNODDy7a/POfXl6/f/eVAwN9V9rcXsEVNt8wUzNjydEa00rl0+FAT35+/qsLFyx88tbbb9lRXlLSf6r1UO6DP76/7m//7X+vfuo3m6843d2x1jCsVRQzzzWNdB7dmNPSluggP+ytqqh6bumSS7bctOGaZ/7yf1z33J9+7b5XPn/nV/dvXHPL6VxrWrLrja7Q008/UvXEE09MSyTswnTa9qZs26YbEP3ll1/G/gHnkmcn35Me+OA8gLn9wdU+WfOHygNYoPEzJfj8LAWwTbfeeucbPl94y5233/2LO2//7PduvuHGH9TNmvO02+Vu6enu9fYNDi5OxlPX0m5xezwau5k2oYrIaMQ7PDxS1tLSUhHMzzk1fda0HVeuvfy3GzdufGbl6uWNOTkhxpnNaRdjnHY4egsf2LRRmSJIMhkoNi+TNjGDAhmT5KAIVDJIM2z22PySFBDEcbpKAWosFmM4xUGgChqDjE5ZY5QvPyuYSqUYyoGm02k6ycogY1cXwQF45IFKiDS1xRDBpy4CLdkutE3Cps1aGduoIUskKJCOx0WdsIEysCnrl4Ec5NAHBSwKFkAlkAeZhJTLtKTZcpmWFHbOhimu5WyZMS5DufPlSfm5Ohn/yPyJKHyAwAz07QC+dEKnGwNn+kI8fC/HgOSRdiIjTzD0X4LGWJL6MZlI0ml9kvoyE4hi7EkkkAeQruAFpfJ0I5WgQDOBNAF1CJtkDxRpCdQp2+3k4T9MEs65mBvQl+MZefC/7H9JMQ4BZxo2sgGdbHDOaW5yoYrysA8dzjlzUyCYm5vLioqKWEFBgUhzntHlHNPaEm2U+pxzYQtp2AKV8wMV4Dp6e/vIp0mmUJgHHZ3mGHTAQx96AOdcBK9EhK6iMKa6VObzeVkgGGBeOn3V3C7GyA7nnJEyvW3m9waYz+Ozy0oqWhYtXPb8gnmLHunvHRwdHU1Yqbip0DKjF+UXn5o+bdp+l6blDfR3XT88PLx2wdzFL8+orD26dOl68UsCQ3uGlM6hzmmGlSzW7bSLq5yC12B3TnFOunxBuX90ODp3NB69TXHbIcs2PSld96dTpk/hLkbrpEJPfVy2nUoVFOScuHr95Y/Mnld1eKi/13Xk0L6l/YPdtxhG4nN0cPx7yZR+d//wwJWRyGBlIOhPlFaUtRQVFzZ4/f6OioqKEwvnL3q6bu7sLYaZaqvfvXtOe3fbNamE/ilbVb5g29bnRkZGbu7t7Z3GbDYybVr1q9fcsPG7t95x27f/2x984Xtf/9rGh++67a7X1l+x/uiCBZcPcb7OgG9t21bq6+v9rd2tFeZwqs5WtKUmNxfGYrERVVWPF+YUnsJhx3333WdBfxKTHvigPUDT/4NuwmT9H2YP3HnnnWZZWVlixowZAw0Np0+nUnx3PGJsDvmN7/jU3G/PmrfgX2bNmLXZo7pPDQ+MsGAg1J1M6rmHDh+97cDu/d84ebT5rvaO7tW2bc11q64pejLF9XSaWbZJl20zi55Z2WMAj80YQc0ZpCnATI4DJ1zYvBE0JOgENRO4xuhUFYiwOIJVCmJBsTHGKUgQ+qkUBbwEqjtNmyOQAk+gE2V6BGtcEIZpioAO5XQqD2TaSuUojaADMmz0dGG0uSqMc07tTlOb4gLQQRnoSZi0c5pk+3ywsoJYp9758s4nd5adiEfbsuWQnekLnXygM9PUBXXKIZNAGfDOfMNI041BipCmshk+LU6jU0KmU/B5BqlxHV1HPpAmPdAMUDadTpJ/M0jRKSb8K5GS/e2gGAeQgwIJOTaSSRE8Ie1EMpliqWSa8lICIihFMEqIxxJ0up9BgtJJClwlkI6TTDwFEHIqL2gyEwxTvc56wCcdbUAbnf2A/sSYoiCCfG9SW5JivKOcTmMPulIHetngnAK5LKFNN1lSBF4CMvAIHsHDLtISdPrGQqEQKykpYeXl5QwnnpBBH+3j/ExdnHMxB1AWtiSQhl3OubiWnp4eNjQ0RNdmEUzqe2O8HPSgj7KccxDKE0T8QZ1+v5faFGQ51C6v18vcqpup9E/hKukoDP1iWRQWmop7qH945o5X37j3lW07vpQYTYY1rg3oybTWcqpp2lB//8pjh/Z+bnio74aK8pJIJD70an5+ZR/n4hiXdR3qUrs6u+Yk09FCmyVtl9dO5uR7+6qKqtLDkeGpXX3dG/ce2nVPZ+/pKUeOH1vV1zeymCleb1pnTDctiiUt0+1TOmbPr96l+fSKhpNHP33g8Ot/vXPX1vt27dr+6f7+vunhgryTS5ev+Pllq9b926LFlzxF12ORf6Z1dfYp5QXTHi4prNwSGY369+yp/+T2V7b9fy+9+MI/vv76zs+0tbVX+V3BE8uXXfbjFQtW/U2hr+D/GNHYd0Zc9iMhtftAy7Gezry8GgrC51JryC2ON/lX2bVrVwyEvYkAABAASURBVLC7v3v56aamOzq6upaaaaOnKK/oRbpJaXrxxRdH6urqzinnMDHJTnrgffeA8r7XOFnhW/TAu6tOC5VKUAiZneAizGPxJlgIZO+44w79G9/4RvJP//Tb8W9961uRP/riH/WHfO7jwZycJwrzi783dWr1P3p93udjsbhr9+69V+6u373+6S1P3719+yu3jIwM12ouVVE1RQStup5kpqUTDJamICVNaUM8htcpUDkbCEqwqWeQCTYQwGLTT1HgAkAH0CkQQgAFYGMfh5XZHMfTpslkUHqOLuU59SbiUcYJ3RFIkL8YNnW4F/IUBVGZtqbOujZZ3mkfGzbSTip5yIHsNGTA+eTIQ12gEkgDSDsp+HOhM9k3mTxnGrxB+RKZvjujn0nDDzr1DfoI0MlfGYrANM3SFMxmkGbwF/LOIEX5GXnGj0kR+IDPBoI6yECzEadTcCfoZEkEgtkUJ/fjiETHTvQzNDJBOhKJMAlRbkwHdkU6GjvLRkaWsefkoQ/AFijyQHEd8Bf6Cj7B9WH807Ng8rtO88kSwHhzAuMQaVAAvAStAeJk0kkxfpCGjtSXadQNIGDE503x5S16fE0nnz4GGcqAIpAFj3I2MbAJW5CDIg07lCXajGvs6uqifoiKNHRQFnoAeOhKCplFN7wAHa9S3Zr4H8n8gYAIpj1ej5h7nCuME1wuL/O4verQ4MjUw4ePLW861Txv6pSa7TNrZ//A7/M/ZepWtLe3q2rvntev6+vtmaYqrKF2+vQnCgOeYUYvOpF0HTlyxF1c5PF1dLVPt20j7PZpuj/kjaWSSd410FX+0isvXN7Q1rg2khwpamg5Pvt0d9vU4dGhnLSR4hbFvtQ7THNrjKtK3qmmxkueff75T3R2d8wIhkJ9tbUznps1e+b9lVUVP5peM3WnYlv+ky0nNzzyyMP3vvTSS1efamyc09vXP/fFrS/f+YtfbP789ld2XB4diXkryivrp0+f8f3qqdXfKS4s/UEgkPtYabhy/4oVazu/9a1/Hrrvvu9F//ud/z2xbNlXdKzdnHMbYGOv5uZm77MvP1v98wd/cuW21166u7unc44/EGzLD4d3qKrn6OrVq2N4Ejd22mqPFZskkx74UHhA+VC0YrIR77kHaOHnWICPHt1dtOfwnur9x/dP3duwtwgLGPLerAFbt27Vnn76aQ/+O0WgsbHRjZ/Dev311921tZeYl1161cC1V29svP3GOw5VFJUfCXj8vYlYotiluHheOF/NzQ0HFEXN1Q2dMxtPnmxm0emraaUpmEsxyzIIltiIM8GRQXJdAJs1gplsQJ4NbPCyPDZICWsscAUFpNyp6+RlPijkkqIsINOgAGRO2HSyhY2cNgtxXWhnnE7j4hQ84TrQzjOAD9Jj145AUGcmncgaRoaCf6tAmwGTgnDQiXChvDNt06ldFJSiPQC1ifowIyMebURap6AUSBMFnLwISCFPpygAPYPUWBo0RTcg0MvwKZahSZYkeRKP24ni0bvgKY1gDmmBRJxONAE6CSX/Ig9+BhD4ITi6EBAoAlJH8qDZkDpOCp3R0VHmhFMmeVAgWw+ybMA+2i+vBTRFN0AYRwDSKIPrRxr9YNO8ysBmNo0/YOJ5jTgEOE/uWNns8hjfGEeQezwehsC1qKiITj1DIliEXFEUCibVccPOO2TMBQB6UJAU4xA/m4XTV9iHDdQFQAdUAmmbrhNpm9E6QjzFZFSnwrzUpqA/wPw+H3O7PUxRqB22wlTFxRSmcctkQY27vMUFxa3zZs97bs0V617Kyy3cHQqGmi0jHYhFI9WKykcK8grr58yc27Bgweqw2+2eGkmlZjW0tyyOd9trunu6ZsSTsaCi2rrf77IaW48v2vzozz7T0trwicHh/jmxZIybzPCaPOU1eFzT7Tjjqs4o2LVz88Ld+XmFh9xu3z7O1P1uLbCjpKRix6yZcw4vmLeg3+tTffsP7lj62uvP33Li6J47unvarujt7Zw+MNAforFg00lyTNNcjalE+pV02vhtSVHRby5dsvzha2645Zlbr7tj1//8o//ZeOuttw4j4ORwCjv3RV3LbXur9swzz+Q/8fSjV5w8fOTayEh0ntftGdbT5lF/Tqi+rm7hsRtuuGGIbJCDz7UxKZn0wIfBA5PB64ehF96fNvCcnBzVMDw+y7BKeCpVbUZTMzs7W2Zs2bUlhC8cnLcZNuN9xX1KcXGxmj+aLzAyMqL6fD4XbTxe2kiCFCSERlO6L25aavX02r7S0rJmWhDTbpc7PW1K9ei0qdUxegTGDN2gwMxkFgWuNm08Fu0oBj1SJhsMwOblBDZmnU7oJJAGkAaVQFqWozaJOt4KlWUnorADOSiAdoJK2LQjQCap5OFPhTZzULQPgRf5iQKthDhZhAwBiU6BnRPGWFBojgWLSJ+PR965MMT1o80XA538Cz1Qiey0LttIbRM89RmCVAEEoZQ/zlM6RRDBaCrJwKfGqAhGx3jIRDqZyASpJIePkilKkywBUGAaB+Ix8lucCR7pRIzFSQbgM80xClrhWwCBXzYQ6MmgETwg09kUedmADmROCl4CeRNB5oPSnGEAeCdQDmlQJ3AtCFIBCl4YTlvleEcatuKxOMkTdJOXpj43mE1zyqbxiDEHgJdAOgObiASxY2+nnhzDkkIF+SbdDIFqmiaCVgSveXl5DMEsdCjgoaBRYaDQA1W4Qu2iUJNuIKGDOQEgX6Zx/QMDA9THCYjoWszxMtBDO1A3KNI4cQXIKq0bJkOQ7FI1Ebj6fQFqj5e5VDdTOALYzP2y2+Wxi4tKuy5ffeXTdXVzd0+ZWttRWVraUVlW1uL3eriqcFcwEOysmTa9UfX5U4bizmcuV77CWL5pJqtsy1wRiUZLaQy600aKJdKxUGPriY2dXe2fHYn2r6F0nqVYKX8okHD7VANBq82TFGKnmM/nSRYUFu6rrZ398JorNvxi7WU3PVxZObc+FVNGjx09Vb5r1xtrjh45eEdLc9O9XV1ttwwO9CywbV1xe7ROhbOjlmHgi1mP3XzDTT/59G1f/On3/umnj/y3L/7Fazdfc2fj6oWrexcuXBgjX5vCeef5Q37jmzf/R+A/fvh6zf6juy5P6/F1iURqRjqZiMybM2NbQW7B9hs33NhQW1s7eh4Tk+JJD3xoPEDz8kPTlo97Qz7Q66OFzaqqqkrQItec63e36rpux6PRWaPRyNV2xJ7qKnKFNm3a5P7+97/v2kqnrLad+Q8GRKNp7b+z7s403dHHqXwMAL927Vr8Ty+GqqqmoihmOpI2I9GIObW6tq+spLyRNrjhpuamS9s721dQgPH/s/ceAJJV15nwuS9W7urqPDnCMENmSEOWiEMyYJAEClawZFu25V3vOu56kXNaB9myLNtaZZAHI0QQQQKGDANDmIHJoXPuylUvv3f/77zuGpoRKNtC+rvob24+99xz73vne+dVN0sjOC/DMEjiv5YThl6kqAoieV4clWPSxIB+xJif53ILXN9CCIfaev3P+TcD932zetaJ67mdwfmj0erTqud+LXAdt8NesbN9PY3isoDn4TVyH14zExGG4zggHU5MYrm+tS5OW7I5Zfk/DI4ey+WjwXMxuL6VtvJc/m5gnefDRVSQMb+utcbvJ2WbtMDE7M3AZG5+PZcZcV3zzV/L1+e9zv9R80wWmWRVKhWqzAPXMVlmXRicn4/583JfRquO84z5ZZ6Ho5A8B7e1ZLFstjGD18z9cL3FhI/tzueEzxmTulnEV2/8D59LbuP0rRB3xD/c3pLFYxhcx+eYgS6Ea574YZR/aYvB34PF9R6feW7nfi2omhrXt+TwWAbL5L4KHvBY/1KpFEev+dzx/K12Tnks13EqQdBJSOJxPF6CrDO4zPeXRCJJSSCRiL8uQIKU+D/TTETpZGpy9YrVj6nN1NA5x45Zhc4uvz3f7vJ3dwnRSn6mFkKN0pk2L51V64u69AOd+fxz4+X+F4QWlDSdItwZRcNqpAZHBlfs3bd7U7Ve6nE8SydVhu2FDpeEIl3XF/xd+ggC+VzDANOIDD95xtmnPXRoz97B8YmR7MDhwxe8tvvVW7Zv3/7h5555+kOv7th5DX+n1nd9JZPKDCL6++Tl79j8+V9434f/5n/+xq995k9//+8fuuWGDx2++uqrLfoBPlJKwff0v/7rv06NTlWOqTXs68fHxn49ggkXL11072WXXfXvF1987SR/teAHELvQdcECP1ELLJDXn6j5fzKT1+vBVCpV2J7Ppe7LpNrvTiVSHZqtXRiJ6Np0LnFVpVG5YOvWB9cePLgtyze+76JleM455zTheEqIwo7DyQ5bJWsko/kvI+zxwLJlS+8nIRqqUHI4aFnc9kmGESlCQTPu9UIj3w3I9wA/JI7KxiSUo7Eh6hgBUgbngYDbgJABJxYCXBeXo4i4HOdRz3l2dgysI47msANkcB1jfr5VfrM6bmMZEeRGcEg8B6eMI3nWCeC6Vj8mEVguKaogzgehTw4iizaih7ZjURxpPIrIuiCCsCmxE2dwnsF5xvw8l78buC9jfh8uz0drPk7no9Vnft3RRNSe++WjVj2TqhZaba3y/BQPM4icWjGYlHEbzg99L7RIHqc87rv15z7z279Xf+7LfVrg8UweOW21ccq6zge3M9FkxIRyjjBz3/ngfi2w3BZ4DI9lwtoC15VA5rjMba2+LI/nZttyvlKuxESa81zH+8wPIPxGQ+Ks4tAd+ZFSEp9jBucl2iXO8nzwGeUB3IdThpwbJwSfYa6ZBZPFTCYT/+WB7u5uwpudmNQKIXDZzyLC2Nnes/8KMVs/W8Jsc+0si21TRPSV18rzz0dLhzjFGE7noyWP5Ri6DvIK4mqapCq486BRRaQYfFeTUbh0cKB/c9Wt9n39fn/J+MjYqTNTpTN03aRGrZmcmi4v3nvgUD7T1jG+boUxVrTDpJp1OyuVoaX7Du5kopp1nKZwPdts1hsdiHwX/MDTMa9v6mZdFUbRqgeG5wjVbhJVSi6VZvhNAumW7Z/5yLcf/fhEaexPXnrpsT/Zs/+5D42N7jmv0Zzo8fx6NZfN71+zasNdp5967p9vPPX8/97T0fc7ptr2JSesv1gaNkpEWMgP+LNr1xbjhd2P9Rwa2H3xVGnkE4NDE+/DSxPjmGM3fLqn0P25TCLYvn79+h+IDP+AKix0X7DAf4oFZq/s/xTRC0LfrhZA1NTHDat54ombZnp766O60PfrSvSaZmgHk8lM3fXd3v6RsYsefuLFq//5i/+86aGHvt6NqKx69HoEIhVAdNFFFwUsE0/uHuPpp3fXO1Lpgz29PfdnM9mZhJkgQYqmCAUR1pDCIEIgguBIJXmuT1EoUUZ4l7gO7YikhkxEkQYgrEwOjyaUAdoi9HkD4IzjMpwbp7JVnteP5bwZuP98cJ/5Zc7Pr2PZ8qh5WE8mDdyXwf25D2xEcG4EIxDXMRm0QF5jEoJX4278utwAlhueAAAQAElEQVQBkZ2FC/I6Hy0S2UqZoLTyb5by2Der57qj27g8H0xCW2XOO9DNBTjP5IjTFuaXOR+vZ47MvlWZ+8RoWtQiiVzmfCvl/PcDJmzfrR/La2G+Pq26Vtpqa5VbKduLbR3g4Yn3jfeS95EjjBzhM00zjj4ygWPixn9CKp/PE79GLxQK8Z+S6ujooM7Ozhj8ir2FVh23M7g/j8tjPMvh/5sVz8Fnh+dlHdjurBuvmdfOJK9SrcTRSi5zu4uz4/serrMA11f0BrCc7wXCp9UH2fiHy3yeOeUKTrnMurGOrC/rzzZg23A924lTOXftcVlVVeI6tmVrPJdbecdxqVqtxr/4xnPMB/fhMqcRHoBDBmRzHetEeJszmxIpqoK3/TqZhkGGoYPImpgXPWQkiCgplKjbMCI5OjXRB3uuqzUayy3bo0rdUkdGxle9umvXhpGxg7mBgSnF8cYKY1NDS+tOY9XIxNC6IHAxnsUpioxI03VD6ersnlixbOWTq1av+XKh0PEFoWhFQUakkkEJIxP09iwudXf17EW/6XQqnVCIllarlfW2Ve/SNKXW3dn53IrlKz/X293714W2js8sW37MnWec+c5nzzjuikMfec8npm666OMNvsfSD/jZAuL69W/vXPkft29532u7d75H0dSObFt2B0x175Lu5U93dS0ZvOaaDzWwB9EPKHqh+4IFfuIWwHX0E9dhQYGfgAVww+LfPI34/5t97rnnjl1++bUHF3Ut2ptL5/YjAjoQRb6lCC2nRHLN4cHRUw4OHDzrHz/7j6d+7a4vrH7yyfvad+3aZdx6661ven5QH3Wcv7zS27fo5e7urtF0Ou2QUIjvkEJRCTd9CkBYZx2QBKGThFdYBF8UE9kQxPRosNM6uq5V5rajITHJ/Dru2ypzvoVW3Zul3OfN6rkuJtdQmCNLAfRtgevnt3NZzu2vUGAuIYjH+L5PNiKuTQvRR6Sct5kkHoFLTBwdz539zmgrBTFxW/m3TL14zPyxjutSqxznj8zjYB431oV1cObqbZBqi8EkG2CCZyPl75i2MFu2iNMWWm2tlIlWK/+d6esElvu9FUAwjkRo36rP/EiuDQLtwKZM5FoElO3NBJDB+yPx4MHbomBPVFWdJTsgoy1CijcJhHNL/Do8l8sREzQmli0w0SyAoDKYkPb09BBHH+ennO/t7aVWyvm+vj6aD/5zU4zFixcTY8mSJdQC1/MYlstz8JysC+vGOvMaLDwEMHFtgdfOa+Wzy+C14sjxUon7M+LC3D9cng/u3yrPdTmStOrnp2w/JtqsG5NwJvIaRzkxqRCChCKOjG9leDzP0ypzKoSAflH8QFOpVIj3jvtwX25ncJlT3jqJG4bEPQREDFU8lsmphAxJCmRpmhoTV9PUwTAVRGAlCRERiVALIy/v+M21Bw68ekGlXjkZb0LSluN5TduNSrVyV7lWWv/iy9tO2z8+vuKV3a9uePSpb58/ODpyQdNp9glN6EzYddUgTTGDbKp9ZunilTtXrz52J+6fI1EQebqqSv7+raEZlEkkw8W9vZWujvai9L3k5Ojk0uJ0qaAKYzSTanusva1wx4pFK75y6QWX3/ae9938jasuevfT77v2IwfPO/G8MhNWIYSkH+ADe4n7D9xv/s2n/2zN01/81gVDBw9d6nr+cWEY1ZIJ/cW1S1c+/ge/+0cvX3vttZObN292f1D5P4AqC10XLPCfagF40/9U+QvCf4ossGnTJvuSSy4Zeu+73vv0ptPPu2/J0iVP4SZcrDWqK+HjzxNqeLHd9C44ODy+8ekdW9eeeOKJ7Vu2bDHebIk3rr/RN6ltasniJXszuVxRCoqCICRN04kgLITjQZGEUCmEI+I2RghCyE43CAKQ2pAilN8K3I/bcMP+vvpx3zfD0eNb5VY6fwzrF0AnThkBiOv8lPMhvCunTFI5ZcBtEglBKhw7g8uu51FMXpkUOiCBIItMYBmO58RkMyaTIKlOCyCX3P7d4Mwb2+oX1x0ZaxPXx+QUc1qY+3XY1IQ+DI4Os34MG3VMPpv8P36YA5dtvBvllMFtrZTzDMtqgJDMwrKaIKHNuTKnXLZQZ6Futtxsvp62SGsrtW0bRJlfwcI2IKdMUJmcMpiwzT8zvHeEjxACxw3kBQRVg+2ZePB3IZlwMdFicsqElEkok69OREmZKDJhZDDxbIHL3MZ9uC+DyzyWyRujRXI5ZTDZbKWcZ3CZ5+T+PJblsEyeh8kqk9ulS5fS8uXLacWKFbRy5coYq1evjlMmt9yXx6pYF6+d7cav3dlWbI9ZW3D0NQChi2LwOWa7fD8QQmCMpPmfo8exPIaO1/RsR14Dg+0rhIiHsn5McLnQGi+EwKUguCpOhRBxqihqvL/8VQleC1/fcae5f3iuuSx0Y7LKYD05ZczpK4hUVZBhaMTklURIqiYAokiGRr1eXTQ1NX5NsTx9Y71ePskLcHGRMhqRsL3IV33prNh7eM/mvYMHL9x/eP8l+w7tv744M3MFlMzqmq6oQiMhVSKpBSkjN5nScsN+U0bDw2Mn1CuV66FRp6YIzdRUMnSVcIcju1HvGR8ZO2VseOzE0kxF9natvOfcsy771M03/vKnrrviY3feeO1HX9u04fISv8GiH/KzBffiL931pcL2e589plwsbnYd992242zUdX3nqadu/JfL33nBfe9730cGf0jxC8MWLPC2soDyttJmQZm3jQXWr19f3nzx5l0rl409uHJJ6ovrj1nz71EY9I+Oj54yOHD4t0sTpd+rWMWLKUG9iLR+xzkSQkg4YHfNMau+3ZZt2ytIcT1EG5lwsFNShEKaqpOiaIQgKYVBBBIbAhGxk5IggJwy5ue5zOC6FrhM+LTKr6evy3q9ThLneQynjPn5+eWj6zESYyMAuTn93qx/axynLXA/qHjkRwGBV1WVYKc3fM+TyQfbyEWklMFEhMF5xvw2Lr8VuF8L3KdF/Fopz8N5Tt8M3MZgGRyFZXI0vx+XGY1GI9afyQaX5/fhPNfNB9exzPl1nOe5GNx2NLie1xDggYbtyDbTQEQ5SsrgSCQTUSaDLTCxY1LIYELFJJPBeUarnVMmkgwmlUwuGSyP5bL8+WDyOx+sB+8j7ydjfp715DrG/HouM7i9hVaZDwjXccrgep6DdWG9WHcmr6tWraK1a9fGZJaJONuM94DtxHkGk1q+1lr51ll8s5TtyvMxOD+/D5cZrbpWnmUzeAzbiPVj+3PKZV6HxIMp9+c+DK7jNbE9GJzneu7D8lkenxH+vm9Lf65jcF/uE0Emnh9xnyCKcPOIUODxLRDqiPgaDfFvRIapE5NX3VAxlZ8eGh449pUdL19Vq5SP9VzHJAqn1m047o72jvYRI2n4Ta/Z/eqenRc/+8K2Xzw4eOj6cq1yeiDDXswlbMejWs2icqlO5emKPnR4bPn253dcsmfX3g2BG+DYZAokQ10VUhi6SgoJc3pqZsXA4aGzGzWrrb29+9lLL7nuzxefcuzflFa5j75j0+Yh/gVYgfsllPuhf6SUSiajdstm/Z1Dhw78zuGBA+8Gw/ZBhr+yqGPtZ9NG++4zz9xcxzzRDz3JwsAFC7yNLKC8jXRZUOW/2gLfZT7c5CQQXXTRrcGNN/43R9MyY6GiPpHPZb7S2d39xUw288rw6OiGnTte+ZAwg0/8zWf+/KYtD3z52K0vb81v375dx81UPP7441FHpm2Pqim7FJXGBXsUzCmEQmiPfyGJnS1HL7mOSFAUBWgL4zTiX34CwjBAOZyrD+M8t0kZxnWctsqcthBHPEEyQ4oohEN7A1AXYHwA+XGKfDiHVl0YjwkxNqSA29A3hKMMkUbQM0JdJINYhwj5WI+5Mucl5oiBNm5nUPzqUhL7KqFwSqQovO4otgc7biYhDCaGTOwYXM8kjolIK2XbHQ1u5zomvC206jhl8HgG51t9eAyXuZ7B8/G8DH41zWXL4sing+iYg9e6Hjlw5K7rI+9D94A8z0edi7KHdBa27SCyaiOyasepbbvxeH/uT6ZJ7A+TEm2OjPKreiY/TCaZCHG0s/U6ndP54NfqHKVkdHV1U2sMp/OJKEcFwSrirwBwykSQCR9HCFtgQqrrOjFYF04Nw0TkLkGGkUC9eQSaZtAsdKRvDlWdredUVTVSAQ1vHTSsU8VDC6OV5/UzhBA4C0oMbmNwP26juY8QIm5n/UzTJLYVr4Hw4X3jc8PgfeMyE0Amd1HrzCJlm8/WRTi7EiNf/+G2N0Or/9FpGIaxDNaHbcsPAwy2uWG88aWMEALnXsT9eY7XZ8WNAecA/8ZtfA75775alkX8wNKak/vzfLwWHh/h+my1zdZHuDcAMWWNSKhEuqlRKpUkoRBFuDYdz06UKtN9YxNjfY7nJEMK3VD6EytXL97b1VuY6e7pcPOFfELTlN66VT3Gshu5erOm1ht1YVsOWQ2PGnUPwoxqd9fSV45bd9y/Hnfcur888YTjv9LZ2fZq6DuYKhSCAqLIp8gLwmbVdbLJwo5FPSu+vHrF6n/r7mp7bhWtatyKe6vgGwEv7IeElFI8tfep7Kc/9yfnPvjEXR+598E7P4R7TEdv36L7Vqxc/ZVMoedF/p/K3HTTTazUGzf7h5xzYdiCBd4OFsAl/XZQY0GHt7MF+Aa7efNm9xMf+cTUWaete3X5ysWPmkbiIRkFT4DhgpgqntW0T3lx24sffeTBB37x8ecfuOLf7//S2quuuiqRzS6ehiPYqwhlEA4mZGeKFI4kwpJxLxUSroYoJoRwhBGTw7mUnRRDxk4qJG7jfAtcboHrZvPcjxGRhKwIBDKKJMWOjuW0wG0MLnMKzBJTjGjVIT1SN9cewfkzYn3j/Gz/eH70j9CvNRfFK5P4F0Ab95ESa56twfqJ4OliAsQkhfBh23ieB4LHZM8C6Zt9jc6OvAUbr89b+bdKuU8L8/swqZlfPjrP7Yz5xJm/NtBssi5WTEAtkFguWyAX3JfRaLCe/NcT3JjE8jqwHFJB2kwzEX9/NJdrIyY2nZ1db/geKL8qZ/T19RGn88HktROv8jmCymOZ0DI5zeVyR8goE14GE9IWmKAmEgligtcCkynGW9VzG4OJGGM2b4C06jGYTM4Hr01RVFKxxqPB/WbrZttn+3H+zaEoCqkgtZwKIdh0JIQgLrcghKDZ80NHPkII4vWwrmzzarWKyGAtPjdMAvmhhAlgC9xnPuLzymd2Diz/aHCfVh3nGVzmtAUhRGxrfmjgPeKU90IFWRdCxGsRQsR689j5iCvxjxAi7se61mq1+Je3WH+eA83E6RsRUmstXM95TlvgK41tp2oKKSpsh+sO160Syijhek7C9V3yQ1eEMugaGxu6SDdEbyqdNEzDVPBgZhZLpUylVtEAWeZfjMMZd5yQdDVhZ7NtO5cvXvnlk0884c7TTzl5N0k7V5mZPt5znE6eTVUUwq3Hi8JoIJ3MfDplZD7V07nkjivOvfHl3/snggAAEABJREFU91/38RKTSV7Tj4J7t9+beuTJe06499+/9N5Xdr50S7lUWqubxouqKm7r7e6558Szztz54Rs/zP+zAfmjzLMwdsECb0cL4Ap7O6q1oNPb0QICUYKNG6+2rn7nTaO/+IFf2fl/fuePHjl22bH3m7r5dOB5kzKUK0QUXdBoWj93YPe+a+/b+h9nbdu5LSdIGcHY/kgiyhGFMkAkNeTIJYVwVgRIOKYABDaAc44ALs+mEmSPnRGn83F0HZcZb+gjIQPEVXI6J6fVh9PvBjmv/3f2C6EvZB/Vh8cwuD+ndNSH644Gd1EQeWWQILhXrB36hiDGQeCDCLqIYtogjU2ybCsmtXacWnGZ65hE8vdJ419aQhuXm3PfHW3gtX6rzOl3gw1S7Mx9l9R1XcztIaLqU+ADeGUfzj1U8Bqwn8RQVZWYqBmIsjFJTKfTxBE4Ji9MYph08ut6JqQcKeXIKb/2XrJ4CXF+8aLF1Ne3CGS2N/6TS50dnVRoLxCPzefbQVBzlE6lKZVMxeC/32mCDINggFAaxPMa+mzK8xvQ43uB+303MBnkdl2fJa68vu+Glg24D+ffCoqikgp7vRUUBbQHYLvyueCU67g/py1wfaudz4lu6JREdFFRFWo0G9SKvLb2mveVH4iYFIZ87WEfQyB+CEM6m4+IUwaf3/ng/W6VOc/gcivlMQzWi22Xz+fj/ePoayJhxmtW5tbFfVh3HsvgPNfNts+un+v4/PFXB1j31lysP+dngWsQurfyIa8L1wzbQ+L6mYWcu54kdFBI4DrDwzZSnkfgdhVJoQpN09XFU9MTV/uevTQIQtNxfKpWGjRTLFGt0ZCOa5MfeDKSIWmqQe35zsnFfcu2nX/2+d+eHJvwtj3/5PH7D+y9vFieOR/XTyH0IzX0BFGgurqWPHjBhVf80xkblv37n/7+X+8899xz+dW95DX+CBCf/eytqZ1PP77qqece/blyeeZ90PFEIdThM88+/Su/+L533P4/P3Hra5vP2lwTuGf/CPMsDF2wwNvWAsrbVrMFxX4AC/xkuvKN8f3vf3/z9JM3vXbWhRd86ZwLz//7fEfHk9VavWtkYvzmSrXx0WJl6uyJ6QnVdu2ZQIa2RKQ1AmkNQh8OwSE/9BCgCEiKkCRyUSRJghS+FaJ5EaJWvpXymPl5iCGOgnL9fHAfLrfSVv7Nylx3NLg/g+vnp5xvgXekleeU+7bqOM91DM7DMRLbQ8I5wseTiigRQ+DqjFDHbYgU4XW8Ta5nExzVLByLHIZrkc3pHGIiO0de2fkz4FQxfpaQMpHhCDinTBI4H84RAQmjYV+hg3qElBqmSclkklrENA9ywqSUCSkTUP7FopUrVxJ/D5N/qWjNmjXE5RUrVtCyZcvi357nvkxiOXrK45ngppJpSiSSxH9KzQBR1FSdFEUlIbBwKZjJk4K8qmqkzoOGPBgH8RhDN8mcI7MaonwMjpoyDBDZBKKv88Hr4Homp98NPIb7teRxejRUVY1txPWcnw8FG9kqc56hqgqpGNOCgj4tsM1b4Do+K1zmPPd/szm4nnDN4M0GmaZOhqFRhIdCGw8w/NDSeoBhMmvjwYT3e3avfQpx/QVzDyS89y3weeQzMB9H17XK89PWeA17wKSV95iRSWdiG/E6GK01ccprbKHVxvWc5/nL5TLxOlhPLrdSCXIagajy/Ix4bpRDXCuMCPeQI8B5DsOIhFBJAJIEhagjBXunGyKdzqipVNIol6bzmMuoVqqiVKxSpdKkeq1JvhfArjrl2jKirS1L+UI+wlkewoPY0LYXn2kbmhi+ef/hfR8bHx99Z61e7bYdF1Fvj+oVl6LA8AptPcXf/eVbB3791//Bba31R0jFli1b1I/+9kdz/aWJY0fGhi/d/sq2W6q1amdf3+IXL9t85f2/8ZE/2rtx48f8H2GOhaELFvipsIDyU6HlgpJvawtcdNFFYW2kVs0phefNZPbf1q1a/b9POH79X3T1dO2fmBi/fsfOV/7gpZdfeO/hQwfz1VpFsOOB38aaIjhRl4LARerFjpcJXASCKuFgjsb8+vn5Vr/5dXGe5cCRcXtchkxOW+D62PGBuHGewW1cx+nRiNtjxxlB11lwHRYSE27uf3SZ6xitPq12LjO4zO2ccpnBDpxTBjtyBpOC+fXcNh/c1gL3V0GSeAzDAIljosaEjMlbKpWKiWhbW1sc7WRSya/n+TfY+dU9A86ZmJjOB9dxG/dl8srkJIfX90xqWSbL5nlb83PKaOnJa2Tbzgevncvcxvpzf5bBejM4z3VHg+sZrT6tPJcZuv76q/5WvpVy+9Hg8Yz583CZ+7VSzh8NbnsrHC1rfvl75Xkelsv92C5sQ7YRg20WA+eWhMD1E3Bz/ICRyWTI9wPirw8w+ZsffW09qDAJZJvHMvgamXddcP3R4H5cxynjDTrMjW+1syJ81uYTWC7zWriN8WZrYpkS15aELkIILEvExJXXwWs4WmeOsIYg6mEY4FoMKWTyCnuEc2jpSXgIEqRQKIlwK6AIRDbw8cZH0YWqGarvh6JUrsjp6SKVgEqpSo7tkqGZMXTNAHk144cDvmdFkecXS1Nte/bsvGb/wV1/OzU5+n5do7VCiZKu55Lt+lRvOnjIDIlItRNGuorMj/wDu4jtcrvW1hMuklH1vx88eOgz4+Njv9LR2VVZv37Dp9cdu/4Li3I9O4VAdIAWPgsW+Nm3wAJ5/dnf4/+KFUr+DhdIrPPx93+8dPyxZ+7r7u58zNC0LYV8/rau7q6Hc21te0kVZctu+A2rLptOk1zfpQBORyISGyFqEsEZsdNpYb4j4nyrnlMJJ8fpfHxHHZxhxJhzsNz36D5cZnBbC0eXW/XzdeA+jFYbp1xmcJ7B+TcDb0irnvNHO3Me2wL343Z2/pqmEadHg+sZLXJmmOxsTUQ1EzGhYVLJ5JJJJpObFriuRWg5ZZhzYw0Q3hZM5HXdIF1rAcRQ04kjoIqiEkMIhZQ5MGHA9hCBMMQpCSwTQJlAJrAlJASP04jHMrgshEJiDlzHUBFljefm+eegQQ8VUVoNOigKy9BIjfvp1LKBBlu1oKoqzYcRr4cjlVjPHMnlcdy/lXJ+Pnj80WWua0EBs/luAKkgBgwRp5x/M3A7g9s4ZfAZ4JTreI4jc2JdXN9qZ915jzVNjaPs9Xo9/v4rR91tRF4ZnG9FYIMApG8e2ePz/Vbg88ht30/KevI54gcb/voHp3y22H6sL4PXwf1Y99dB8UMgl7mN52utgXXmutfnDyi+X0ik8b0jQnkWfE/xQVJ9rI/XSKQQnzlJAsdPIVQT/9WAYqlC4xPTYma6IgM3crOptsFCvmMyl8k5OmzLYzRFEzjnMSMMIhcPBnWt3pxaUbenT4nIOT6MnEKzaZlNyxVN26N6wyIPDw84xpRMmU5Xd2eF1/vDgKOs/f1bE8/serBw1yNfWvv0l++75Mvf+MrHJ2bGr5aq6OntW3pw7dr1d6xcccxzaxevH81ml3o/zDwLYxYs8NNoAeWnUemfYZ3flkuTEi/7pVT5rwjw/5zg/vvvN+8/cMCMU84DW7duTfAvENz34n3Jev2gQql045hFxw9uOvvMl1Yfs+YxRAgeMxPmTj/wK67rBB6iFMiDvPoUxqQ1QBrCATFmnVAE0vndAL3oO8EOcA4RpxJ9IA+eiPuyPE4ZnP9u4D5vBR735m08J4Pn/U7wBh89riVrflurrtWX29h5t5w+5xlcZjCh4ZQJAoOJDKcMzjPm57nMmD+O8y2wLAbPQUKQgAJIiEEUl4iQivmAx1YUlYSYrX2zdnrDh+3Tqng9LwTGz0E5QgpVEFCNNBBW1pvBee0ISdVBXGfJKNfNtmuo00nTOdXidLbt9TyXvxMYg3mOrldBaI7G6/op9GZ5IWbXwm1CiNZi41QIMWsrpHEF/hFC4N/Xf3j/WyUhxJH+QnxnnvuxfvzwwvMxUeXIZbPZJMuyYnCd6zIJ84m/U80EsYVg3tcI+Px9N/CYN2tnGVzPevDDUVs+T0xg+YGJ90QIwWq+YR1cIYSI7SfEbDvhI4SIdWYCy+SV1xRFfH8IjrpP4OzgXiGBKJK4j0QxOB9JlHHth1yP8GsQSPK9AKS+TsWZUmQ3vbGUmX6iPV/42pLFy77R2923I5vJVCPMg+lx5pj4QobvkwLVVE2qihq0CfI7iLy061gK27dp2XhgCHA/k6QZOhmmRomU3ix05Us098FeCtwnta1b+xNPPbU3++STO9u/uXVr7z0P3bPytrtvO/GLW/7tjM985W/P+dt//aML/+qfbr14YHr3JVseePzyRx599Lpnn3vqlpdfefH99Wr1aiFlby6TnVm1+pi9a1cd35/MdBjTzeaSg+NDa//j3v9Yy/Jwb17y8MMP9zy8bVsH7tttOx56KM33bibEc+osJAsW+Km2gPJTrf2C8v8VFhB33HGH8vTTT6cqYSU3Pj7eDkdU0CYnO5RMpuBrWodpmp1wLl2yKHu0etAdGdmuhEddkRF12E3HaEvmx9KZzLakkXhYUbRdURBU4Tjh/3Czh1PwGXOOM4KjwU0ehFNS/B+cTwSndKSu1c6t3DYHbo+Ql7CIRHQPvooYs/UR5IUocwqpktHKc8rgujeC52WwjDcAc/DPbB1y8aSzhJVAmKEaKmd/4O+IAQVQ8bp8FOKqCEpGWB9DIs/1LczKl8RtDDm39lZ7KxWYQQhBHPmM8zT7EQIlYLZEJIQg/sz+yzmK64QQJIgwXsQQREdSgTxDYlEMFEkIMQcuzUIIQYQfBR5eURUSSEkI/ADICyHidlTEaSSxHyAIER5ccBbIti1ErFyKsEbiOBcgFHTlYUAsV5kliCrkq6oKYqGSDpLJpIihvSGvUVw3R1x1QyMD0A2M0xSMbUEl5Yhczs9GcRVFQ2RZjRHPpaikKhgzhyNjUBZCQMYshBCzSxQUf1BEWQAECP6HiJDGoCMfIV6vE6KVFySEONKnleF9iHCGI9iKW1XYAh2Jz0iEetMwsVYD50tSo9EgJn9MsGYJrE2zBNYDifOJrz0mnAGihbgg6bshlt86q5hnfpnzrbEsj3Vl+2fSaSq0t1Mum4vfAuh42OBzqmBdsQ2FQoL/Q1lwHuCxDA19cV8h1p0JtxAC+gUgpiFFWHsEHSSumTeCiHXhrwdEcRtRMBdd5jX6nk+u45LdtClw/CBhJF7ZeNoZ//yh9370L6688ro7Cp0du1VVafqBQ4oiSSgsLyQJ4ov7V/xLgwnYVyVBgeuRA9Lq4WEghP1YZ5O/Y51MkG7qUtFFI5vPzPBD/Vfv+2r7V77yL70jIyMrJiZePG54+NWTx6YOnFafmTyzWq6eF/jeOwPfvwwvoS7TVONSRVWuFCr9fLVe/ODExNgvjY4NfxD33otVHMx8W/ue3u7eF7q6evtt2zdcN1xu2/YJkeec7truOZ5ln9XwGqeXqqWNpdHBU/tHDpx4sDG9foBniMQAABAASURBVMeOF9aGYXPpbXf/a89tt93WuXXrlgzIrPFmf6eb17KABQu8nS2AS/PtrN6Cbj9pC0g4CJBVzVf9Dr/uLw5EsLzhOKuk21wTIcXNdLUVeWtdCtei74owFEuDUPaphtmRSCs5QzcNVVP8tnT6UHtn1ze7Cl1fbdSbB5u1puu7PvmeR17gI2IRxgjDADQJDJDJi8DqkeLf2BFLMEMZt0ZxLsS/nAvhyMK4XqBGiSFJRQ3KEUagXQKEFhIR6md7S3gKiboYaJdY69E4Mrck6ABgtGSwbtwIJ0YgywJQpEJxSgpxHr4PZQIkamSc0twHJeQERiukKjraoe/c/GggIQQnmDOChtAXegdsG5A+bhJCoI3lCtIUhXRFJVWomENQ/B/ahRDU+sREAf3iFPUqoKCxBe7ZgsJtc2jVzdoFehA0xyBFFaSoCgmFXsdcZ4FUCPyjCIqQRESxpUNeH8oEPShukxRgPY7v0tDoMJUqJQpAZrktxH4wCPIV9GWoPCfKLBoiSQgBUSrWP0s0FUVBWSFVVWMocX/uQ+g7C2W+LLSLuKwQjxVCIRFDJYFUmYOKVFUUisuKIGSRlzH4K4ZchirE4DyfkllE2KMI9bCZIEKGpFBIopNASqTQGyGOlLm9hVnd0CYkYYOJZeNdCGQRMYELQSjj/YE8RQH5Bulj4qjCDhHamPwxieW02WyADDKBdckD+QpA5hghHh6jIKSQESKdA4+fjxD1XG6lnGfw/FAs/uE2JrBcx1/RaM+3U0ehQG1MYBNJUpVZW/JyCEti8slzS+hKhHWSQpxVsJYA+jSbTeI/nRWGPuqjGLzmCGfkCPg6jygmmThsRCiHWJOLNzysH+sU4WFJ4hri+rSZoO6OLjuXzLz0lb+7846Pv/+392SzyXKz0TAd18oGoQsRPoVINU2hdDpDCTON6yxJgSOoUXGoXraIfIFrXSUmtFn0SSdTJIQgoQnMFlRAwMua5a5Ro+CciNRrbLf5gUpl8lcnJ0c+PjUx/JGJidGbJmfGLyhXq0sanqdEijqVKhT2di5d9Goyn6xOzYysPHh4z3EjI8OFhJaeOPu082+/6h3X/NUZx2/6XFrLPptNpkeThlFThRC+53bYTv2Ymcr0KcXpsQtLpfGryqXRm0ozE+8vVYsfdbzqh12/cYu06Vo9EVxct9XjOzqSXbfccoZOC58FC/yUWYDvnj9lKv90qPvTqiWexNWHHtqRvv/+53IP7diRPnjwoNHd3R1l9ezUoq5Fh0zF3O3b9s60mX6Z0zCReEX15UtaSNv1SH8xTIhXMmrwquYl9gRV5aBdjQYzen3YpNyI2WYO5JLJp6NAvhoGYdGDY/FBXF1ELnxEX0M4lgAO53XAiQYhcTmCN5NwSOzshGDfxEQqpAjkByU68mGCBHB/hkRewskxuMyQqDs65bqjwTK5rpVyHkNBSEBfY5mSUOAfQnEW3IEHQFHuH2fn8lw+AqwnQl+G5DxIQRhEWOvsermfEIIURYUznCW2KsiIAsePatRxG1++Eg42jEH4vN5HHOnDY9BEvOYQ83Ce67gvg/MtCCG4+TsAJ0wMRRHEurGcAHvFee7MKYPn4FTOrbnVBkNxdg4SugTEREwokiy7QaMgr1PTk9S06hSApGi6SoapkaoqJDAnp6qmEpMyXTfiVIU9hIBkGB+mJNZNCPRHHRLisqIQCSGQVwBOCWUJiBgKZL+O2T5CzLahA35m80IIjFfeUBbiO+sIHyEE/uUfEfdne7BdYDiCBG74nuAxb4n5o+fminBtcP8IZ0kIEdvHNE3YTyUPD4i2bRNHXjnqyuCy7TjUuvb4+mOEuAZDnBEGy+J0PrhuPnjONwOryPWcGoYR//m0fD5PeYC/TjB7lmAN6KooKvTUYSuF5n94HpbB58xxbETnbZybiJi4HtEJ1wzuJRQD0c+QgXPJ7TxWCIFxFllOM4bj2diGkBKIjhY6Cs2enp6m4CcQTOxaVoooatc1JZvJpinXlqFsNkWplEk6zp7vBtSoWeRYPh4UjRBk1gOxxvOIIE3XCMuAFEkq9/UC6XtyydjY+GXbX3z+JpDPkz1yZFs+90pfX8+dixf3/nNXR+ff5Qsdf9OWzfx9Ip34J5mWn8/k9bva27MvNBrV5p69r540VZxahPXWc7ncoyduOPnPC5nO21NqcltKD/eSXdmtBYmXndB/UjX1ewyKvozJP2sm1H/SE5l/SGVTn8rls//U09n5pe6Owp1t7YXHsrn23QndKBmq6jXqtd6J6emNz784cfmXb//CNV+74ytXfeMbd158z/33nPWtx7+1duuurZnt27frHJmFLQUWt/CzYIG3jQWUt40mC4q8LSywe/duuWSJ5tPaDtcolcTQ0N7O8ZnhU4aGDp96ePjwOpfcXtxIzXPOOad57bXX1q8999z65s2bay1ce+61daIuBw5LmGaUz2T0RWWrbZmUzvK0TPdpYCWBlK+WKpWh6WKR2IH6vkc+om8BHA87rDCM4t8KjkIJZ0VwNoRUEooUkYjLuJkilbCZBE2KkAeRRawjApmVMkBdiDqujzCWxwMQwLJDOLxYNsoRnH6IlAkkgQS1IOblCTIFAAkkUT8LnldS1CpjRgkQMNsO1fAzm0eLhK78g1QCEQNEI+Lx0AEOlBRFIUWoJISCebBOHg+XwW1cRyQoRN8AhD7CWO4vFBXVACnE/Wj+B3MoQpAGkscpRBGDUMc6MFgOpwzOMzjfQktcBFmRZJ0E9oCwbgCNkgRWLOK6EDrN9uP1ojH+me2BBaFnRBSvl/eG+4QgVi6ialUqI+rKZ0BRWEPes5CCIMB6Q2rpEqfxTJCJblgGMe+AuYjB0wnUoxI/AmCbzGK2bX4doZ3LAOYUQtDrH4ksA+pidbNRTkmcUqsb95+DEIKEeCMUlHktnApIm/2RJAiALVlyC5JtAnC5leeUsFZOX98Tgi0gCePFHLhitp1tNgseo6gq6YZBuA7RRcYklQkrE1jbtmJCZztIXRBYkFsfD4+zCGK7s+0ZTALfDDwng9s4fStI6KlCFyasTFwZ/JcIWC8+v7GNFIU4T7AZVhf/CCFivbnAerDeDM5L2EpCLs/J88fAtR8AISL3AQh4gIdiH/cVF2SVz5XE9cv1HInlNsPQKZ9vm+nu7ixjDglQqVHv0TSlYIDdZbIZRFuTsKEOtQRs4iNi3Yy/coH1NDOZTDmTTdc0ENVkwiRd1yAigs4+4R9SFTw4kKE7TS/ECXw2CtzHAzd8JmloeN2f3b5y5dqXjzuu69ULNl2wa9PGC/a2K+0Dn7jxEyOqKtqef+GpC5584tF3DQ4MbHAd10ynMi8tWbT8jpNP3vjIWade0n/llTdXLrvs/c2bbvp4g+/Bt1x1S/mmzTdNv+c9Hx778M0fHvqFd//S4Iff++HD69eccnD5otzeJUt6d7a3d7yYTea264rxIpH2UhT5O3Cb3CUisU8qdECVdCgSSj9ROCZUUQmagW6PBWtnZqonnHvuuSu2bduWhc0FFrnws2CBt4UFlLeFFgtKvG0sgKfsaMOGDd7mtWtdRFw9vBgDkVQSmqnlDU3pijxvWbleXvf5z//Lyf/0ub879jOf+avuz3/+b/P/+q+fWvJ/P/Vnp3zqM39xxr6hXaePTAxsrNRrGx3fPYnC8Bg/itZUi6UNwxOTp8goEKVS0ZqcmgyqtSq5HjtQlzw4mwDElaMoARPMCIQBbkVKwf6AwI0oxD8h6sEBUCdRFwEh6gOk/ixwV2ZnhVaUuR05ENQI42LSymkLqJfIS3aIcH6ElMFlThkSc1I84Sz5IinxEwFz6RzJ4DGoeb0esmTcF7WcQsYbylyHuVkvZGMnyU5cEJNXogiVs208njCa4rowrocuhI/AJQynLwGU4rmFEMRyIJCYPB0N9kAtPQif+XkU4x8huFecjecNYYNYH+wHEdrQLsTc3OjBMlp9uAs0Ri1shH+hFBHbAvaNENWLEFlFBfEYJhJNvMpmoqEogjSQgQj9AhDXCHNyH8InlgcZXBeBiDAk2x3yJcDyZoHOb/iBrnGZ01lIyeeJ83HDUf+w9tAbc8lYPvKccjmGjGc7ahAJwTIxVs4BHXgGIfhfFFAvY2DfYjmQ+z1SXuvsGMyJsTzxbBkrnZtmfh/MEtuU9wEjSIUtmSRqmoZLMIyJFxNAtrdlNUFg+esDDogtwwVBY+Lqz6Wcn0WIPZsPnvO7gXXkdk4ZrJeu6yCDaWprayMmr4lEAoRPh91whoiQihg078NjhRDEsizLjr+/y3rI+JqJ4npum48QZycCQhBYL3DJATn3fDe+PwQoe7jXBKFHJEIQUxGm02aIe57y+a23Jqamxo8RquzSdVVJJgzop5HEGfQ9n1zHIxs68AO2rqm+pmuelJHUDR1ydNhaQKYkviQIn6SZqptaehCtL61dfNqjVkl9+pc/8onXrrnmpqFzzrlsauPGjdWTTrqsuXLlSofvtzfddFP0F//yF9lXd71yztj40I2V8vTljt3sTiczM309i5+75LKrn7jh8veNc18h4i9cYJbv/OG2OUSYw9+06SZ748ZLquefv3n60kuvHeP5b7jhlsPXXfcLh2655YMHbr75g3vfe9OHdt988y/s2v/a/j2Tk+UDBhnDUiZLBB4OWbqqqkaj0dAxGxaJfxd+FizwNrDA7J3jbaDI21aF/x8rxjfKq95x1dj6Y9Zva+vq2JEyEyOOExiOVT9RiuiGyJdXBqp+ik3qOidyz4+i8P1SiA/CU74LzuNiz3ZPtprNxWHgJV3XM4rlYmepOHNCRHIJHEtUqZSqk1MTVGtUyXYtcuFkvLkIUIDoYhA7zQhOSgIEEi0hOgJClCUQAQHKc4h8iiQQMZFtAX1AUKO3cHgSpGA+IjgrGZMKSa2UwBok+qEC2bl6yJMM1HNbhDEx4vEhujIipAwe8zpm55CxLHSgkMdCVhQjoggyWBaqkZfEdghA5iAhdvBMTIUye+ke6YvOLT0ESCD3UcSsr+F6PsZCCOJ6IQSmhTToTvgIIWK5Qoi4nfsQPkIIQgNWT/jwGKiMEjRHefaH9Yx1gM5cw3O1yhJ1Ee8FyKaEflwfgrj6voc984EAEXefPM+dm1dgvRHqQ4iSc3UKVIAeXAN9ZYwI+rN9w7h/LBeE5fU2ifbXQcTjBeoYXI91YBEQhTouA/G6WG5EUawvZCM9sj50jgD5FmAdJNYYYs2M2TLkoj/hI5G+OaIjOswfM78vtD3SR+KMzAePmcXsXDyOzwoDSwIB0+NflOI95TrHcajZbL7xKwSoc10X++CRj3PG/RhhfP2F8X68WZ7n5fk4ZXCeMT/PZR4rhIijwOn0LIFF5JL4aw1MrFk3mCjeJU4ZQszuFbexDNbPsixi2bwPLJMRYd85nSWt0RFdA5y7AGctAFF18AjetBvUsOq4zzRwveHMBQ45nt3VdOpLvLaxnpHdUyvHJ4ZP93yOHxZbAAAQAElEQVRnkVAiEookib3keW0bfR03to0QqisUlWzbzpRL5XZFUwShLwN50gyNVE2hZCI1ksu0PX3KGedvBTG1QZAjepOPlLeCOH8+cetn/kfXyPhrp+zbt/viifHR04LQNTOptL18+crn165a9/KazuNnYAcFEPPExP/Tgi1bpIr6o9vmdfv+sqzjxz72Mf+yyy5rXnnlRRObN1/yckdH7iXTNAcRObcee+yxH3mO70+ThV4LFvjeFlC+d5eFHv9/t0C1Wo3SigjgSEISgQdHYXv4+L67LPLds72mdbHdaG5yXTsrwrCZMBIHCoX80319PQ/29XR/PdGe25rtzj+9uHvZvUvXdP1tb2HR/822pb8idPHSwHA/jU+Nw7E0YvLquDbZIDMOCI7L4Nd/7FDhSNhpRXDejADkNnZaiNRGaJMgDtERR+aB8LmAHzu72TaJ/OuQ88hEPB5yZ+si9AuPQDKBgVwJZyjjNIJTk0CEPhHxmIjnRnQu5L4M9IugUwtMTkMwCU4l2gl9CWMIOvDZgl1RI6FvCDIXUIixXM+QGBehXwh4sEfAenDgBS7MR3TJh3MOW3UqkaIqcOABBZ5HEnJaOrCeLI8hhCAF5FcIQa1PhAyD5wkwjgkzExkfDxMB7M/jQ6yL81zHujiIYjmIbDkgPlwX7wceIMI5BEweMJbrI4yNoGeIOu5bLJZoYnKCpmemqFgskoRdWrpqmgb9BMiUQzZ/1xGvfh3foSDwsDYfdg9fB48DJOwZIY2QSgDLgUwizr4OiXEUPwRJ7HdrvlYqse6IZbCuSOP1Ioofxggp5DrsFGbHvxHvDHF/SJ3LR9AP/Zj0QRavuwWJ/XtLQJo8Gm/oT8RjWU9O54PXyfURdJbQj1gOxs7WRSSEiAksRz6FEDhffkxcQb5AwKwYFqKwFuzs4LrzEWXk/WnpzXLm5+fPzW1vhvl9OM99OOUzl0DElSOv/PWBXC5HXFZVlZdBUBY/4g1QlFkSyzpZIK+chjj3IdsYCDiPc8VnzcO14OPsxSnOis/AuWG7NJpVmpqeoJniFPmhS6qhgLxa3a7vXF5vNn5n/+GB350cHz2vUa92BLjOXJzr2C6Y07at+JfboGC4dOmS/YVCYTgII6vp2Jqmq6RAfQ2EVYdMFXlFoSiRNAdT6ezePOUnaO4DGwjGXDFO9u27OE0l+2TNV3774OEDfz1TnLzUc+1cwjAdTVV3KULevnTdsm25E3PhY688lnvsscdMyFB48NatW9UNG85uW7x4Z8djj72Se+CBBwyu/3Hi8OHDkeu6aiYTJiA3A/xIBBa6C5DkWH/IWvhZsMAPbYGFQ/RDm+57D+QL9Xv3evv2wM0xcffddy/p7z9w1uHDQ2eBZJxEJLKJVPKgKtT/0Ig+p0Tq10gRd6ik/GsqmfyXVCr3cBgEzujwyMaXX33t51/e8drVY/uH1imWrQkhygVzyfR73vOemUJf534pwr0zpUlvYOiQHBkbonK1SK5nUwgHFAEhOyaQnwBOih1gCyHKMQJJMTGJo2j4BxSCHVUEZ8YkKSY7cX6OUGBcBCc/i4ha8rBPmDOKicfrdRFxPZcliEicx2RcZoAfHGlnXWbrJGSC2sybg8cxuJ3B+VlAfkw0kEIuQXfYJ3bcEcocIWs0ES1qNIjzIdbBhLEFx3NA7lzogPGQw1+94O+NTk5P0sjICE1MTFC9XgfhC+J1zc4p0V8eKRM+rBOD18jpEWCBEcBkNsT6PRABD/vBhDlAymCdWmBbz5IF/8icLIvnjebswXlMSVgkJVImIm8G7B4iEtiA3aJ4nawzRwbxbIRughRFxG0si+3cIs9MYnjOCHaRsBcjiueJ4v7c9+hyyA86iMJLrIvlzUeINYXxmfMxfhZcjiAzBCIQwxichz3YJjxeQtZ8UOtzVH3cB+Pi9EhbFO9Hq+71odgnnIf4X/TleRitflFMvCX05DOPk4M+Ic4224b7CDErifXmugjzanggaBFYLrP9QErIBUnj88Vgm7sgsJwyeCyDZfMYTlvgMs/VSjn/VmBtuI1TJrDJZJJyIK4MjsSyXlwvhIj3nPu1+mNpXISdIujqxgj8AGVefwQbRPF55r1l3VjfAA+8fF5dXCOIrpIHUuv5LnmItgaRR6ouKJk2CXm9WJk+9uDBvdcg2vnOpl3vQn/VxgN0E9edbdsU+CHmV0jVDJk0k1FbW7ur66aWSCXMfCFPyVSKNF0nBeSVfwExiHypaWqQSprF9ly++Pjjj3sQ8IYfrE1wxRa5Rd3y8DePf277k+96/NlHb7Ca9XVEUZYUwrlXasesXfdId2/3vqSfMXY88sKqsGh1w3YGCKxy//3356wwXDU4uP9kx2lkdT0ZXnHFFT7L/XGAf3H329/+dls6bWx03ebpU1ONNdijLOYW+MwevO9zIiar8CWdjz766LGPPPLIylNOOSX9fQ5d6LZggbe0AC6Tt2z7GWv4yS3nwIED5vbt29u2bdvW8cwzzxR27drFv8WZQl2qv78/gQtba93QfnJafsfMotFoKMkkEZwLbsBKCbfUEVWK/pSuHli7dsO+YtHZ1dOz7PAZJ583dPbZF+/ffOmFe7oWL9mpCeXVMJL7dFUdTqdzMpTRiu2v7DnjgUcfOO/+R+8/+zP/9vcburu6lUw2NWQkjIlypRiMjg/TxOQIVWtFspw6+YFLHE3xOVIHZxTE5CKMHVUARx07ZqScbzksdlqzCNBvFgEcVwwmJnMRtAhEhKNonDI5aQF6gkyxQ5RwikcBpCcCaQhBBMK5NOI8dJhNA4wJY4RcLzEet/iQU/RHAocL14R8xEDFbL8wXmeAdYYgYqwX522nSZVaicqVIlWqJao3asTElftwOyJG5Icu9A2I85VamUbGRmhgoJ+Gh4cRZZoCKWzGY/yW/bDuAHPEZaRhBH1B/KIYyKMccj3bGgiAEHYLAB925Pk83yHbbVLTrlPTapADR8+woG+9USULUSoXBIj3IWI7wD6z+xNiT6LYBgRCqmoq8StWRVVimsbfHWQ96vUaTU1NEpPvcrlMFqKCLCsG9GGdWH8PZNqNCYlHPvIB9AthQ+4Xol+IeUOQVU55/tl8BB1Yj5ACjtwz0Hd2jE+zMjz08Y8gYJncB2ksH/mQATuxLWPwAxbA65WwJYPXwuUINo3LSGfrZu3M9XE57i9hF7bNfIA04Yzw2BZm5UU4YwCfR6wvYsDO3BbGaw4ha1ZeCD1nbRMwGSImsAy+0gPoywR1lrS65GHPmMi6iKJzPcOfi7qHc3J5ju8FGevM878Ono/reSznVVUlkLD4u6+5XJZaBFbFWQAxOkJgOU84HTwGYqGjR6wvvxEIsWa+VkLYdTYNcC348R56fC5AXF2AiWitUSE+r5JCMkydVF1F34BwbgXOcFvDbi5r2PU+nCcTEPEciECHQUSqolFCT1IykRZmIqU0GlYfIsCdQqiJTCYTKao6pyFRS19d1x3DNIqZVLIG4hbR3Ge2neiOO+5Qtr58V/7JP3rg3N17Xrp2aOTgO+vN8jKhSN00TZlMJP1kItPs61syXcj0dlaq9U7hK1qkR7Jen8rXatMriLwlSUVJappSSySo3t4eupB/ZK65Kb+vhInqjh070g8//HDHli1fXPblLf+2BucAqC9SlEiBXEtVlTrW1QQZf8s5sMcCPk1/au9T2fufuL/rm9+8czlkrznhhLVLYbO0ED5EiTCRSLyljO9L4YVOCxaABRRg4ec/yQK4UnE9S4ELV8NNKYFySlGUFG4MOd/3u6V0lg4MDKyAo1j65JMP9T755H3tW7duTWCQ+E9S6fsWCx3wStEOHEdUOjp69ptm+qVjj93w/DXX3PDalVfeNHHRRRcF/+f//B8JgWqtVktGUaN9dLTWrQe60tW1vP/0U8955LRTTr5z5fLVz8G/1hzL6VSFemwimTit4dtnjQ4OrwvDAPf/VMXz7KhYnKTxiRGamBqlcnWGLLcOUmaRB7LkBQ4Iig8ER8DOK4Bzhu3ghFzo6gA2seNhksdtYRQQE5Mg8uGs5gEkNgJCkLkI4H4hSATLjAGFwzlEIJrhHDgPnwnyICGPESHPCJGGqAsolsOyAL5DYyjFQGF2LNGsHIzjPkAAPY+QMd+Fzh7W7WI9TWLHywSWwYTWQzsTyQBkjVMXtmlYDSqWZmhsYhT2G4f9ShhrwVY+sVyO0sIpx+WAbRaTPR+Rp2AOftzmwdbs8OHUyXGt1+FZxPNwVBxOnoqVmXieiSm8hi1NE+tWLBVpanqKGs06xtmYF/JBkHwQIA9EwHU9vLIOQAojkmAiMUiSUHHUcRfSTZ0MQ8NxkjFhLZVKNDk5SdPT01Qul+K/SNC0m8Rr8fBg42MNHsuGPTyUPd+D3XzI94+kOF8o85zYmzkCFoCwBtCL2zidxeyYADIDkFSGH6eQGado5xT7NEtg/Vgu25LBc3ueRwwuhyBUTE55DgbPEWL+aB5afSIcCu47HxJnMgYi6hKIcEZieyGN++NszsqKsNYgticMh3M1Ww6xxy34eHCJWB5sjXsPqSBbnIbQBfch4uuF09fJqxOvg/eN9WZw3xgYE88f6xzF88nWXn6X9OgxrKthGISLP47A8tcImMxqiA639BNCEOsJscQfIQTOjx9HXnlNbD8GXzuchtibeN+whx7OQ3yO8RbHciw8/JXjcxniPiCEJG6zcM24ePDCGIG1KXijIALsW8D2wvp4bl3DmdRNMo0kGapJJBXRbDQ7PC80dFVzzESyCSVhAgnrErIcoVUReVUczFPXTdUFeVNZ/zlIgYbd5d3mU8+9eOrM5OR7JqfHfq5YnVpjJDU725aZSqRSzWQyY+faChURqWEkRYfQFIQQiJq1WnvNtVeHghYHSpjI5fTyiScet2fTpk0z/PsJc3N83wmit+Z9993XHkXWil37dp1YbpTXC8NYrpLeq2kyL0SgpdOpgba2jj1LlqzqP/vss8vzyXhrIl7jQw89lL7nntu79+/fv3ps99BJdrl+nOV7y1Q16gxDPQftXU3zJ9varOlLL73Ubo1dSBcs8MNaAG7jhx26MO77sQDfrE466aTmCSecMHnGGWcMn3nmmWNKWhGBCJaUa/VT6/XS+b5vXWJZ/kVhmDi5UEj1fetb30rdf/+nTNwUDJBZDTeMH+l7Rt+Pnkf3Yb1vuukmj/8Uy3nnnVfmlG+QqAcNm+2NvEQfG84pCEPRYXvOSUHgnhkEzrFh2Ejs2tU/bZrmruJU8b4/+uQfff6CTRd8de2atTvLpXJq/8G9F4yOjV5aq1ayXuAL17NlsTRFQ6MDIEajcDgz1LSq5DCJBXnyfJt8EDWfSQpICztVH6mDiJGN13tNROiazSZIm02u48IB+xSwE4dTC0E8QpC9CM5LgrRyGqH+dcw6YqwDDhmOCB4THikmBVE0W0aCNvgvrF6GcymcXIS+USs9ko/isSwDOeQFgXccQQRhafFtMQAAEABJREFUs4ggM4LTI6QBdLaJ1xlgAlVXSDVUkiKCs7WoWi1TpVKiZrNGXux0sUbYw3aaVG9UqFavEOeFSmSYOpnxb0urkBsRExS2kes6IAAuiFdIIRx1CPsw8eK/ocnOvAHiWatX47lKmKsco0xVyGYy27Bq8XcGR0aH6NDhA8B+Ghg8TMMjQzQ6Nkzj46OEaD25rktM5Hh/OHUdJ65z5up573juEHsA8oA2m5g0JPEKtruni3p7e2Niw/04Anvw4EEaHByMyWylUiEL++3jHERza+CxAfZ3Fj7WF0Aew6P4DGCdcZ/AR5mBtjBEPoA9GEzeXWJbMInj1Ic8H+cmABkKkYbcH6Q3QMr5+XDnziDbmcFr9nE2w/nzYmyIsRGfFQYI6Gw5wB4F2I/ZNIJNIqxL4sBInIM4pYhwCilCHY+P6/isocw2ksjjWowvSi4zWDaj1cYpg0kZg9tYz/l71cpzPevP4H6M2XklcdoCy/t+wcrN78tENYGQYSaTjfc6hb3X8fr9aPIqBI+kOKrJ433sR8D7iGs5gH1ZN15vDNjc44cZ7IfrOTgnFq6NGu4JFtl4GKs1ajSNh7zJqfG4jhRcl5DP5wZRT0zCdiZSVY2SyRQlEinSVJ2wJeQ6XtSo2b6hJye6u3sPdPf07U+lM5NYg1RAuhVFxXWskqqo0vfcwPMcJZBeStebWdzH1RY+u/2z+sT4QPfhQwc+MDDSf22xOn2sVELK5TMTfX29+03DLKuK1mjLFkYS6ex4tiO/N6UkG3Wrdsx0tXKD71lnRjIoO7XwtdNOO3ekp6fHIsLxwD/f60dKKViPz372s/qWLbcagR70WKG1MSDlatuqvxv3gLPIp7CvK/fae97z/m0IUrx6/vmXj5911lm1tWvXcmRXtua4Vd6qsG/61Kc+Zdao1laP6qstNzrP8eo3NKuNmxzb3iACWb3++ne9AB/xKmRNnHfeVeWNG6+2hMBNrSVoIV2wwA9pAeWHHPeTHPZTPTdfuEE9mLKq1su6kvh2X9+yhzs6OnfgZjnTbNYL+/YdPHds7PCNxUbyAzJlv7cWTF/2zhvPWbJ7+rH0drld55vG280AV1xxRUPX0wf1XPqptrbCblU1/dHJ0rp8R/4aRGXPO/vss5eDkCd9sPQEJZ7P5vJfXbt69T+eeOLx/7D2mDVfTSWNYSGkZ+N19Ex5goZH+2lwpJ8mpkep1qwgimeTG1jUtOuIyDaQdxGBA9mAI4sJBrxLCELghxH6OCBbDarWajGR8tEnBGENpQ+C4JOqCaQBSItLAdoiJgi4l84SlIAiEIeQSQEIpo9XswFkxinko0gRjM8IUR+gIgApCTAmgA4+O9R4rohYRox4XEQRZHI5AIEJwoBisBOGDhwB4vlJSHihCCTdjaFB11TKpGTaJFUnrLlJ1XqJ6rBJiLl4XbbToFq9TA2rSvCbhLeccLoGqZoCWzTJQoTJh0PnOSxEodiJu75DTdRXQIiLcOZTM5M0NDJIw2MjND45HkdwB4cHqVQtkQ8SJ7Gmaq1I/LWO4ZHDSIehS4N0QyEXDxUcHXYxRy6fA3H0QbCbVK/XqVKtguzOUKVWR/+AYArsZUiO6yMNyHZsYsJMuAvpINsS6/dhHwKpYDKTz+epu7ubCoUCxkbERLa/v58YYxPjVAGpthFdi+2Oca7nkcvEBbp4sC3Lmt2XgDwQUAdtNgg8w8cecJ8myD+vc2JyigaHhujA4YN0qP8g5hqnaq1KFn8NAmPis4I9joBYJvYN5xnnyMeeSdjJp2KlCNuNxakD8hThtPAesW3YjiHGtohffC6hA58DB/ra2BteB4+JgTPpo78PvcO58xVijTxegkJI/BMiiswnJuB2tHEd7i/E6Ww/GduNz6gHsh9wH5xfJo5MFBVFwX6F5Mw9XLTWw6kHW7bAZZbBaOnA8jnP4DyD5z0amO6IPtxnPlhXjsBy5JX3OJ3OEJdVVY3JKo8VQiHuJwQR6+06bvyQwXIC2M/H+fSwFx5sGO89HpAsq4lz1aA6yGoND2MTOCvj49hPnEeJ6xD3WuK1x2DBsxMRLnkKYNMA1zRMSqEnyWo4VKvUyao7oaEn6rm29v3JRGoQfV1c/tkI0VhFUVkC1kmEaK0ADE1T1zbr1fP7p4cvrVP5bEr7J+hd+gnlV8qXNurOL762b+f5ltdsVzQhE0k9KhTyQaVaWQVZIt9e2L9o0ZJXbSvonRqpXrntxZc/9MrLr17ruW4+kJFvJozlHb25k5988oF1Tz/97b6nn346c2D2q2k6v7aXUqpH+4ktcov64osv5pKd2vG5ThX+pe3D46P9V7tudWUia451dnduUfP67bmcv2N62q/HC3qTfyBbeeaZZ5Knffv41UMz+64MzOqvzkz3f3R4eO+ltlvJd3XkX87lcl/IJM27o0g7IAQO8pvIWahasMCPagHlRxWwMP4HtwD//T3+cyQXXnhhqbOzcyydbtuvquFrUkYve558kUh5UUTyZUjur9eqyVdf2Hn1Q19/5sPP/r/HPrxiS89193z7zrO2bn9o3ZM7n2zfKrdq6PcT/eEbFF5dOYZn8HqGUT4sfXlAJXWXmlBrM+WZE8cmx66ve/aVWipaeurGU8MLzzj74JLVyx5rb89/o69v0TNmwiwKhSiiAKSkRKPjgzQwdIiGEImdLk5Q3aqS7TXIQ7SR4XhN5F0K4eCZ9BDGCpX/EbFD9vCqmp0yHELsxJgcIBpCDkhCTERAyCIgCH3y4fhCGcJ5hRTAawVw8owQ+RCMKwaTVTi1AM6NSQM77RBzR9A4gkOMgf4B6nyWOQeWw/DjNsjHPCHLhOONUBehv8T4ELr4oQuSZ4PUNQCsz3dinRS8WmfSTfADfuCSNUdYy3h9XwGpbNo16O2SoklS4EcVnAgJvVyQLgsk1QYBs/DKvQFnXqmU8Xp/gkZBVDlaOgGyOj0zHTv7AEQggh4OCOFMaRp9hmmISS0iq8PA+PgINRF9FSCZCgimDVtGkU+sW4R1zYAIj46Nxv+3rImJMSqViyB/dkzsAqzXh/1ckAsHkeMWfBAPHq/rKpx/SLxHHogT25cPtZQyJi/ZbJba29spmUwg8uzS1NQUorFDNDw8hIjvWDyXA3LqHoFNjmshwtZECh3iPQ4gEjsGXdkeFmzD56HZbBD/ybbp6SmqguDUQbxHR0dpaGgY8odpDMRnenqaKpVKbCcHpNtjMoj1sJ4BUt5/Jl4kKP6awyjsyw8C/Et3EWzK++xBNws24zVL7DnbxIEtarUK7DxE+/fvo8MDhxAdnD6iM/f1cA58zBfxeYHuAZ8t2C3CHvMDUawDziynTOqOBteHfH6xByEQRRHhGo0hYV/Wn/eFwbZvpZxn+IhoMrhfODcPpzwPjz865br5gNGxtzIG9+WxDO6jKAqZphlHX3mP+aFFRwSW9eNxnDKgZjzew0MJ254RIM86xXbFGW+CtPKeNrCvVdi0hoePJt7G8BoECTJ0gxKJJFITogVJ2CSKWC9BisLnj4jnIqmQ74YgrjYFSIVUyVANkTCSqqboeQzrxT2g23f9LOwiCB8hFBJ8E5L4V9UiVShpnPdl0O2kqanRcw4PHz7v/oe+8f4nnnn01weHD9+Ah6Y+DUKzbVmZTKT1SqXa7dhuWyKZ2NbT1fvN0I8mDx06vMG2bDuVTG3TzcTdupF4QDXMVyIpGvVmo32qWjxmeGzwvAOHX7ny6ee+df2+/pduODSw47r7Hrj96lMfWHXhfY9uOe2hrfcdf99DW06b/Ozgex555sEPHtx/8HwvlKGRMF4NiZ4LA/m0qkTP55KFXcYVxvjs//zgJjTRkQ9Ha+978r72rz/4tZP+8Qt/f8O3n77vV1/a8dL7Jian15umMaGp+jNKEG0VqnxK17WXM5n2fddc8+5JRFxtCJHAws+CBX7sFlB+7BIXBH7fFsCNMlq5cqVz4oknls8999Kxq6664fB73/ve3R/84MdeXdyz9mXHo50gEod8N2ioQjVVVSyzLGvToQN7bnjm8cdv/uY9WzZ/+0/vPe+v/+HWdbjBZPjrBd/35D/+jpK/B7thw4bG5s2bp3HjGrrhhhv2pY30IBx7lRQ1kTT0lY7rn3Nwz74Lnnll5yq3prqRlt23dvWaF82EURTxaQzJC22qNco0OT1GHOk7PHgQ6QBNI0JYrZViAmXZDTh4i7w5xx6wU4YzF4ogVdMAlTjvo54JgmU3Ma6BKGU1js55cMgeCIHjOcQOMSYJgU+c+pyCILDMAIQhBuT4IJpwSOgTELeFKAcMkJMAJC4EOGX4IIIeCIYPeJDngeDMpq05vFh3jsqxDkxqmnC6Tby6b1p1kFcLejqYxyciifUopIDEyjkC20Cfaq0MO1XJQfSTiS2TQCawIYVxdJrJZb1RpzJsNg0yyt9RHQOpHAeYrDHZrDWq1HQaFEgf1gtjBLwe6F9H20xxCvswQUWMrzdrsT6KStCF8ODgg/h7xGSugTaO4jagfx1g0maD5EUygsyI2E4ubM1r9XwX67NjMAFRVJVUVYkfOlyQWxek28f+MMFhRJEEcSH0UckwDDITJnEUjsdWQVB4LaMgzbwuJuJVEJcmiAzPz3vPsEESXYDnZz047+LscN4GobRAflhHTcccpoH1KcTy+QGo0WgQPwSVSsX4z3qVy7A7Ivt8png877HEKlVNmdUNMnycn2q9QlOwX7E8g32qEc/NMm3YhdfHZ4jB55Cj4ANDA7TvABPYw1TGQwbr7eNhhdtZ1wAyeS4P9uM0ApGNogj7AOB8hnxWQS4DgPMh2uJ2lGXcN6Rgrh+YFikgjgKIsEdM8NzY9i618pz62IdWGuAMM3hPGCybIcEsW+Dy0Wi1ccptPJblMLhOxf6bMYFNx7+8lUgkiPc31k8IEkIQf7gvr8mDTmx3tqeDs8J7XavXsEdlquI88NnjujrOPhNY/jutPKcQOGeKRgpSGQmcN6IokBThfAmhoF4hFe0aoAqNDNWMkmZGphJpSphpmU1lfSFUA8ttw5B8FEWJWC4JEkIhIQTUVCNDN2ZQ2K2oYlcog6lAesboxOHjDg8ffMfE1PCFDat6bCJpmm35Nqu9vbOWTGU9q+nm0sl0raO982C+vXPK9tyMqmjTIgx3rl2y9rENp533ra6+3idNI/VqJJV+L3LGPNub8f2wHsnQhbqRJoRmGHpKCtkxXSydtmfXa9e+8OLT7zrcf/iKIIou1lT9DE01uxJqbmrxitW7j1t+4o5fuPmju6674j0DuHdXbhKvk1Yppdi+fbv+qS/80epXB144a9vTj1yxa9fOG61G/RJV1daiXcL2B1N62/PGssK2T/zKH7z4wZt/be/ll98AAnxZUwjxBgIMwyz8LFjgx2oB5ccq7QcUttD9rS2Am0nwges/UPzwu3/tlYvPver2devW3W4mkk/WG43mTLF4PIjcFVbDuhG33xsjRVw2Vj64oakWV7UhYAcAABAASURBVP7y73xo1a/9z4+u/h//61dX/s6tv7Hi1r+4dcmnP/2XvZ+97bOd/7bl3wpf/eo/tX/+rs/nv3L/V3Jbtm7J3Lv93tTWrVsT/OX9rXIr/9WDH9v3a3EDY0I78953v/fJk9Yf/028Gtztuf4ix2meFYb+WSTt48wkdWdzbXVFaC7fEEOQQakEJEUAZ9+k6eIk9Q8cpP2H9sbp6NgQTc9MgIRWqA7CFDsqEFkLr3/ZoTFV4gisauikGUYc1WEre4jmNUFgOSrDfS0QFi43QVqYaDhodxAZcwOPfBA3n4lCDC77MfkKQQ6YwHpcDz3jPujv+Q65IJBe4JAfuOSHDA+k2CUPRKMFF/K9OQLHZMpyLWpCdyaiDTjaJiKANvTyfQ+O1YdThR1AOiRFJFQ4RgUrAXiNQTy/h7l84nYFxEkFFJVAUJgcNhGtrlMFBBeRb5qCzcYnx+KvBbRIq435PegbgHTDyZKLiCsTMh9r0k2NWGaIeVzozKkG+SKeP6QIeinI27YdEy0mX9zHTBrE5FLR0ahEBEca2y6WjT3iOV3YhNfpYK0e5hJ44BBCYM0hxQQKexGAZDG5IcK6ARx7qlQq5IBgMYFtL7RTe6FAumHgnHg0A2I5iNf+I4h4MkkvIurL54Pn47ks7D2Xa3iNXEcE2o+8eG+aeGCo40FA1VVKZUCeEOHN5nLU09tLHR0dxNFA0zQowt5blhVHZpm8Mpgo1bFvDgiUH/iQ5xHvQVt7G+UB3dCI7c8PDPwnzGp4GPCxXibK8RiQMEmSNE0lw9SxDjveH/7awtj4KFUbFdThTOE88h442Ae2HdvMx3whbMR6MULo54OkBkhDGcHmEUVIozkCO5uGsHGA+pBISOIzpagKNMCZATHla4Ttz+l8+NCT94IRYg7GrDzMMU++lJKOBvdr9W+1cR3LYnAb1ys4TAkzQalUkpLJJDGB1XWdVFUhIUQMwkeCNQZYe/xQgYekKvazgoeVcrVM5WqFqoia2ziTrD/vV7mM+0StTs2mTYhsku+FiLhK2IHXHJHvhxQAvh/E5FVTdGnqZpDN5Kzerr4yoqDNfDbfTCczpXxbYUBX9GFFKFWhKKEQOLmCdVOgGWHtRAqJMGEmJxSNnlrc3XdfImc8EUq73D98YEmxNNpt2RVD1aTE+fA7OrvH2nIdY7qabAipy/b27qlcJqfYzWavIJG49rrr7jrzknNeufnmmyffu3lz7fqLry9ef9n1U9ddcd3ATVe+99Wbb/rwU++/5Zfuz76/755jV658INeRecoPvd1TM2MTU9MjXTMzE2cCF06VJldFFFr5fKF/0aJlhwt9Syuakue/bKBv3bpVYzBR5a8DbPn2Z9v+5G9/r++/f/Ljq2+7/4vra/XmZYoIf95xrZ8rlqdPt5yq39Gef/SUE0/58pUXXPeND97ySwd+ffOvu7TwWbDAf7EFlP/i+Ram+wEtIISQiGZ6z259ZXRVz3HPnnbyxq+cffa5f7lp0wV/e9qppz29fMmyqiqUteVS6Vc8y/ljxad/IkGflTL6tKKq/9cwot+LDPFLivRvNkhcQ0ZqsxmKS3VPuUB3wjPVujxRMZW1+Z780vTudOfOnTuTu3fv1qWUP7azgTWEp5xyynhnvvOR5X0rP3XSicd/ure3d8h33XPccv1jw4PD51EUFQT7UZAvBQ5LAZkQmqAA/zXdOsjJNI2MD9GhgQN0qH8/TUyPULE0RbV6Ga+m6yA1FjEZchBdsxmWTezEIjhzTdPhDJNkGAlMQ1SvN4jJIjs3F8SDo3A+SEUEokYgivBAJBU4NUQjmSjwL1G5gU1B6GF8ECMAgfVA/BwQQBsE1LLrMRG1EMVkouaD0HogaW4MOyaGXOeCgDggiTzOQQSOyawQROykdRDuZCpBmUyG0gBeIZKqsUGIJIiBj/kC6EnQUVUFmaYB6KTrGvrBeIrE6ZJwyB41QcqqdTjzRgWE0EY9Yf0q+grkAxAthxpWjaqIyjZA5jjiy8SOx9hukxSVAEEkIuL5DEOLSUVq7hdrfBCIGqKPNsi/ooiY5HV0FEiDvkIhfCLyoSseVGDrGogFopaVGcxXhv1rZIO4OtgnH4Se1xaCDHsg7S7IqQfy6nsgg0g5z+3pdBrzp7AWn6ZnZmhifIIaeCWcTKapp7uXenp6KIk+LsZMTE5Sf/9hOgxMTOJBB+tzPCveAwtrc2LYVKqU4u+oTs1MxXozYZIkybIs4nl9kDaeWweJymay1N5eoLa2PPRIEn+4X6lUIka9jjPoODhzTWqC0IY4S+lMmvr6eimTTRMT1/7BAZzdftglIB/EswHSXAP5wptmynfkqQ2EVwPpr+GBY/+h/cTRZH4oYBvzWbFwznycJwlb4baAcxiBhIVvCiaIYRgd6cNlXguD8wwcKRJCkKLEGxbLCUBied2tdH6e61pg0jkrAxaDIJbbAtfPB4+ZX+Z+XGYZLJ/B+86nV9eN2L6836Zp4rrQYh2hZnwNBLCbi2u2Xq/R9PT07FdG8OBiYc9YHuHDqe8F5Do+7gke+QFs5MMWoYwjraEvyXcCcpoe2U0n/npApYQ3GI5HhKfmZCJdWtTdt3vVilWPLFuy7LWli5e9tnjR4sf6enu/XugoPKgo4lDgeQ7rzeuIsB8ykrGtgyBUfD9sF6Qva3puT3G63Ds8OnhDpVY8J5HSe7p72qmtLR2apjGZSWV3B35UbNSctAh1pThR6m1UrY729tz+088+5bNhKdx50fqLmljSW/5IKZXTyqdlKn64cnRs6rwDh/bdvHvv3g9IRS0cu/64xy657LK/uPKKS//w1I1n/+Gxxx336UWLeh8zFKWR1LSMr/mdnuEVwlTY5ihOV1NvrvOayiWhIn498N1P18pTn56amL48kUga6zcc/+i5F7zjd0465YQ/SKxo/8Y1l914eOPGjT4tfBYs8BOygPITmndh2h/QArfeemt04YUX1lNqc9jM517SDHoYZOxrJIN/k6r6jwkj+XdLli773JpVax7u6mwfBclpGxvt3zgwsO+y/sE9m8fHBs6p1YqrvbDZSYpcEkrnOESOzugfOHTZthefvPnJp7/9S489+uAnHn7yvl9/8JG7fuUfP/u3H/jcl//lmtvvvn3j/U/c38VP57hRgs3QD/UR8LZ8s8MaaosKqydAoJ/TSN6RTbfdtmLZmqc6Cr37MqlcmYQCkhhShKiRoipkmDoZCYM0Q5CPiGatUaHx6VE6eHg/DQwfAqEdpInJURCaCZopT4GQFGOiwK/CbZCjRsMiC1EX23bhnCMyzSQInEmKgtmxEhdkx0KkxrJAOkAOmPQxSXBASt04mmqTFzrkBw7F5bjOoZjQQj4TIQvk2gJ5bdhVajo1atoASKzjW3h975ADIstjGR7k8NhW6oDIzkaMaiBjDZAfm1wQOiZPruvB+ToxmWqCqEWRhHkEEciiApKYSCYolU5RGuQolUmRibIBaIZGmqFSImUimgjSntBJUkhsj6bdJA+kUihEuqHHUPGQwBAgxBJk1QVBaoD8MokNEJUVKsUEwrYcqpZrVK/WKQA5QISJcrk2YrKt6xoFkMsRbQtrrzer2ItpmpgaoeGxfhoaHaCxyWGaLk1SsTJFTNAs6OJjDMgARVEUr5XXaWGtTEYsPIC4jkee68c2cEEm+Uzouo71SGqAMDJxrFSrxG2GqWO9KdgkSQJR4gb2kyOxhwcO0dDIIE0hit8AYW8iAlysFKkK4ujjIUTXDUQqQ+ybRTU82FSwvqlptFdrODtNsqGHYzvkYz9kGJJCgnQ8EBmGgYeiBCmKgrUHOF8hxVFPnF3P94j3lm2p4kEs356HndJkg+wfPHQoJtcVRJJDPFyF0IHwyefbEE3Ok4q9LZZnaHxqjKaLUzjPlfgcsSwnPnN2vJe8Pj6/TKJ8RA4DEM/5CEH0ji6znUOsgcfwfoXoIwSRwBoiWNWHDD57DO7DKYPzLbDMEDJYVgu4N8Tk8uiU27mO06PHcJllsXwGyyd8dOxvIpEgtq+Oc6VpGmysxmfExrUaP7xMTWD/KrgO3djm2BKMlPE+cB9+sKrzw9UcqVUUFTI0kFOFApBXx/HJtjwQXOwbygofcjxF6JrhpJKpA52FjrvxAPlN0zBfSmeyz7S3578FNXaogmp4IEt6vpORuKY0PGxI7Dfvo4AShmGGiaQ5gjc/Q7VaQ52cnNhwuL//ZE1Vc6aJzmwlGQZdhY7pyJdLnLq3Ei8BdENJFPt6lm5vz3c+rCfSz3fS8hl++waREgv7jh8ppbjrrrvy/3HfV87/3Kc//SsPP3T/fxs4fPjSVDJTW3vssfcjSvxvpqbf1m4qz3Rm5PiFp184k4gS052ZznE9ikaE541F6ajccGaSu3Y/dfo3H/zqx2//yr/8ySOPPPzbE6Nj52TS7ePHrt3wH21thb9SVPEp3ELuyXYX9gfvTFZ+4cJf4L88wE+136HXQsWCBf6rLKD8WCZaEPJfYgEhRLhp0032JRsvqV5/2fun3vNzHxr+2C/81qHf/Ojv7jvr1He8evIZZ73Q17fkwUK+7Y5cNn17Op36d6RPJUxz1PXs5NDw4XUHD+47aWSkf1W1VmoTahRkMslpRIb6U+n0wXQmM5zNpquZXCbK5pIFXRVrm5XKWft2vnr5k9sevf5///Hv3fDJP/6D6/74r/746r/8+7+8/FP/8jcXfO5L/7xxy91fPvZb37p7Ef9xarx+Sg0PP5Ns4cCB+H/QcCSSizVEHEm+/voPFD/yvv8xcPl5N+xZsaT3yUWLl96Xzua2K4puhSBpoZQEX0KkCDgdIgKpiuAsQulRABLrIpJmO3VqgoxUEX2dKU/T1NQ4jY0P09gYMD5Kk+zgqrXI9fxSFEZTgRfWfS+IwhD3XbgEAc8AfWLSEYBAeHOEg8kXEzcPRNUPQVoAF5FXxwORQdTOBrG1HYu4jwM9vAB9IofCyI1189A3HsukFeTURR8HKY9zMJZhg0Bx2QKBq9WqFDtbkLF6vUH8irwJMm0jkueBsAUcOQJZCEA0XJBtGw680WiQjcitC6IbBEHs2EO0B4iIkpCkgrypqkKqqoKgamQmDEokzDjVdI1IISLYlNA3QuqDpPI64JSxBh+2D0kzFDLgtTR4bd8LiMkrw3N5PvAASfG8EnvFduS5QtiRESBKzOtksljHA0cde1RvlKnerIB0gBjWS2RZ9XguBYwgxPoc18F+NgELbRbZIIwWiGOzaYHYuuQhGjtL0kLCEYH+ICIYxw8fbA8XtohJhEqk6Sppmop1SGI9KtUSTU1P0Nj4CNJJmsLZqCEyHSJCqoC8s4wqyE4TZIejoiHIdASwXqEfkI+53VZUON6TgLi9hRC293F+eM/qiAoWy0WaQNR3YnIMbwhmqNGsEds8k82QDt3qiM5OTk3S2NgojaNfo9kgFfryg0AylSQfc5TLJZpGVLiCV+IeIvZsVxcPFmwnByTv8qYZAAAQAElEQVTWhb1c1LvQy8fcvPezCIjPBCOEfRiz+SjWuVXmugjkmQgbKfAv9pHLXM/woQPDw5nj9GhwHwbLY7RsweehleeU8OGUwf3mg8e34MdrCIjH83lSFIU0TZ8jsTpxHfdpwHZsL5anqArqWfcoXrMLm/C1VC6XEeGvU+iHFAaRDAK0eyH5OMcB6gIvogDR2DjliGxE5OLhBPunYb1hNpMbTSXT23VV25tKmgcKueyBpK6PKCISvue1BYGfway4vkSsrwSBZf00VRWqoqQiLzx1YHjoylK58k7Mn5WRVMMglJqqVbsKnfs7OjqGHNtuC/0wkUlm9/d09W5Z1LPom0v7lu/pVvJ2sbjbeOihL6X5VT7fQ/v7+xO7pnZltu/b3vmFLf962v/689/9uW89+c1bXnn5lctSqWR3Pp8fT6czzybN9MOrlq97/IwT1u+85YZfHYS/KK1du9klorDttDZlvH4gN2LtXfn03m+d/e9f/sxN997777+w47WXbyoWZ85O4gaRwzrTqczDbZnsncesXPfAFedet/23f+WP973n2l8bu+yky5o3iZtCrBMHBhIXfhYs8BO0gPITnHth6h+TBfhmwk/pTGrfdd37dl15ydkPv/sD77rt5lve8+mzT9/0Lz19PXfIKHoaN/XhhlX3yrViZnxitGtg6HDX8MihjBc0y4WO3MFj1i5/6dj1xzy7bEnvs2359lcVjUaCwLW9wM/KMOxTSCxVNW1twjROMnTtbNzkL56uzGxGFPTq53Y+e9Uj99974RPbHjj3oUeeP/3p5187fteBsVVDUweWVKuTix547OuLHnzwzr5vbv1m7xOI5D711FPZF198UbvjjjuCze/sP3jqKWc+lExlnjEMsyIUhUI4gwDkgSOwkZQUoUwKPIwqSYCcqDq8LcoheXFUykKUjb9fOD0DQjAxgleuQ8CorFardc8LnhKk3e370TPlcsWt15sRkxQXTpkdYBCTv5AiEBk/gDzfIRdk00Xk1AMRdUFOOW+7DbJBXjnaGpNPp0kuCG6A0AkpIfSKSAo4S+lTAILtYRyTWJblgLQyWeXxDJbhYLwDEuyBdMGW5DguMYliYsMRSBtlzw+oRaQCEBHf98kGea2DvDK4nwOSy/Usw2UyA3kuCI3j2sTwQHgiGYIcKWSYBqDFxFRRoS6g6qpk+4aRT5EMSCgy7mMmDUIbopIBWYi6MiRCs4lE0sukMpau67aiqIFAVF1KCefvYD6HPNjPD1wKQ7yGpZCUeM+wd4S14EHARmS2CeLKdpEgT4oiYK+AmIxbTNpBIG1EKG2s00JqoezYLjGY0DogGT4IPV8+rDev2wLJZUJjoW+8rxRBd4V0UyOcY/KhSxOyKyCC5WqRKrUS8XdgeU4XtmryPJjPhe3Y3pIoJiURHnQCPBDwHC7sbGMensNGfxv92fY8hue0Ye8mSGilWgE5nsT5G6Gh4aH41TZ/J9cFsTLxEJHJgMAiautgXo4ijo6N0iTIdL1Rw16HpILESuxXHQ8zIBUgv0UQsRrxXDbmtbAO1oHlcdnhhxjIYh35LLO+DB9nxcfZDmHjEGeH2zhtgcsMLke41ngPw3i9AcVjMZ7bGSyb6zjfwvwyy2jVc8plBsttgcvc1gKPb4HrPOyrO7cOrmd9FEUhVVWJUy5zP14PCYrrcfZwzgJqrdfC/uA+R7jucR69SDfMQFW0KAyk9PDQ5YO8RiCrOPkEExNMQ2gjXrePa82xHdOxvU6cpSWmFpbwDDhqaOo03mJUDU2vwJ5tge/lMV8ivl5wz4hYCMUnBvIC1XGdFZbtXgKyepGmJ3ra2wsDqlDLilSqCTPRv3jxkqcDP/DseiOlCTHZ19P30AXnXPT5ZatWP5LL5WcUJZFqNNKdoZbtnbQnF7188LkVjz533/EP3n3H+fd882tXD47230AyuFIztJPLlbLblsu/uPGUM+5618+9+86Pffg3n7nsgmv6+e+p4gjzGVaGh59Jfv2xry6+74u3b9z6zIObX9j+zC0Dgwc+7Hn++6NIXhy4YZfruXu7OjvvOuXkkz+3+bLNX3rX1e//9jWX37h/06ZNs985YmELWLDA28gCyttIlwVVfgwWwM1crlx5kbNh6abSOadeOXjDtR95+hMfufW2k4+96K/PfdfmW88695zPptLJA+XKzNJDhw5ct+/Avl893L///f2DB6/Y33/gmL37dga7Dr3QP9bY+4zfpd298aRzv/Rbn/j9f/6D3/uTT130vy75h+PO3HDbohW9z6TbEqNNz0rPFCdOHJ0Yu3Z0YvyXK+Xqr9fqld8oVYsfm6kUb5ycmby4VqucXfMbZ3q2d1Ygo7MRgj3Di9STnai+slIZLaxfvz71L//SlxjbW5z0A38glc6UVFUn+FKKZAQKQsQR2FlIlCXoUIjUBwLikgCJZUQgRy7IJJOSSq1M5UoptGxnaLpY/pdVvcf+nu95n52ZKdWmZ2b8yenpqFgsEkfs2Nnx3/70QFy9wAX5cskBeWWSaYGwOgxET10moyBfnueQ4zZBIhvkoV8U+SQUSaomiAl2iLKHfi5IHOvjov9s3gHZnYWHNoYPYqRpGqlw0CQE+SAbDpMkECMXZMcDwQ5AIjz0k7BHfEQEUYi8h74cmQUpkOCOMJFgZ0V1RKaKiESX8Wq8hAhgsTRNxfIMVRHhZcIocNUziTLTCZlMJcNsNhWZCV3qhhZHWhMpvLI1DeikYH0uiBNIO6KgHhx/MpHye3p6a8uWL5/o6emZ6OwsNEHGQjhzGp8YowoinFW8jm8wOcVeKAjyJlM6pTMmJZCqBhHbi20ksQZes4TyHtbKpIwfKphQcsplB3Zge2CfZLPZlJxnm7BtUEdW04qJFs/PY1ok1MZDQUzcsZ98jhSwEANRZDNh4szg1OCAcXsFZLaECKcNAhiChAQgeXwWaiCOLL+Jh4Rmo0kWUqvZJOgQg+e1QJRt6McEm7+O0QCp5PYG7F+BrYulIk1NT4MoV2FHD2fGnSNVLuWyWSq0t5NpmrBvjUZHR2lkZISmEWltNOvxVzssPNyUoR//WbBJRGlZXrlcxrkuUw3yee4myDKTcs6zTVyQvxY8RDJdgM9JgMhwgPPi4yxxijMDwhbG4DoG13M/PpNcnoUH+3rEbbNlH+XXwXvRquc+8+VymdFqb6U8hsF6ep4b26ZV5v2dXYsbz8nyWAavxcdaQqxD0/XYbhJvDbjv7D44IKsurkkL13STHMeNVFXzc9mcw2cW5FFi40lGggRpAC4CqYBs4jwGaMIZNAyDNA0HhWhJpVZ/x3SltshxHMnneWpyMjk2M2Uiv8L13A7Pc1R37syGuG8QhEuwYce21Ga92dds1nqSyURlw7rjHjv+hFO/2Zbv3JNOtY0YRnp/EIQ7Bw8eXuc6diph6q+ce8bGO9//87+0/T1XfHAgI7priURBJZ26nWZwXL1UPHV6avqSmdLE+2ZmJn5rbHzw1vGJwcsULfTPu+Cce3/3v33yL371I//jtsvfed3zq1adMCmECAifrXKrtmXLluQ/3PEPHY++9MramemJzVMzY78+ODzwB4f69/63gcHDV3t+mFrUveql886+/N/+16//3u/8n//xN//0Czf+6iMXnX3FAP8VHMhiRg5pCz8LFnj7WQBX8HylFvI/qxa46aabwoNnHmy0kbV72eLVXzh14+mfPHfTuf/7pBNO+qeEkWwOHBo495knnv7Vp5586k8mRut/6ZXoo+l6sMnTqt27d+/W2C4X0UVhgQoTWmfi2TZd/fcVSxb/3caNp/zRWWee9Yfnn33e3xy/4cRvpbNtu6q1hn/40OCqXa+9dvZrO1+5cHxs4FSQvcVCE5qWUN0otESlNN03PDl12kxt5mJP8a72VPvqtmzn8YrQFTgdMnSTTAPQdVJVPqYRVJCkqESqRiQA/qWqUPqIDHogcz6x85CgtkwkEbCBI1L8Qnvb7r7eropRcPHCT8iIIi+TSc64rlUfHh0MDx7aR8PD/dQ/cIgGBw/jNe4ITc1MUKk0Q4jSgiTUyQJBiUB2NETEVBBUqQQUSI9cJqiBS17okR9xXUg+Xpu7TFZBQH0QTx/RngARnRCQIEYikqSSQioWoCo64TUiCSFiEH8kgdwxkMGPgoUoigobqBQG7Jck6bpGeMNHhoHxmiY1TfeRtw3TjDTYSzPQX1dmbaSGsWxVVVkG/L0SuYhw1fgVeaMpQCKFB+frYR0EMsCyNU0hGUoUVTK1JGXSOWoH0Wov5CmRTpCqqXYqk5rq6ukukSLCcrUkypUy6rEpgkBG3NhuxWIJNixSE6SP7YJFSyNhBslMQpopk7SERgiKURA5xA8JTRu2dhrURBS93qwSfx2kUitRtVGWtmsFjmMFDaseVWsVkMAK1WPiZlHTahDqyeIU4xoA19mIhPrYmwB742NfHM8FqbHnyJeHSK4HomNBxzJQohoiplWQxenpKRoc4jNxmAY5cjo5QcVKCXM0yYUMDwTQBZFyHI+aOBt8PniNHHEtlqaoCp19EHe2ZTabIRMPAlEUkguy4yCa3kT0tAryyWBZafRpy+XIxwNKGXas1WtEIiLd0CgCIao1qjQ2PkYjoyM0MjJMHM0dHB6k4dEhquJBwbKbiFpbxGTccS3oaAMO5nPjvWBi6EPnFgKcoxBnkcF1LgivhzPLDwAM1smDLh7OxOxDF+T4DuzmAn4MlhHwq/gjsgIKYeMQ5PJ1hKgLYxLK8/CYcN68rBefxdn5cQ1BR65j+Hhb4Mc2tojJPB6KkTZm14Vry0Ek3se1FeF6Au+MdeIzPY2HhabVDPBQVgWanufrYRiZCj5qfA0oxPcHtq/E46/AmddwTWdSSerowN2t0I7rhZKDQwPHjQ6P/f6OXa/9yo4dOz/26u69vz0wcPgP9+zdc81McbqPddNxP1CEoCiKYigQnExl3K6urheWLV+xZdmKFf+Rbcs91tXV8VQml5+IiIxScebUV3fs/AAeTFakU8mpTDaze/XalYM09zEMw00mQ0dVIr1cLp22Z/+e9+7Y8dKH9uzbc0W9XutavmzJUyedeNJXTjzhxH/vxTxLlix5w/dPpZSCiauxk9Y5Rvm60ujIbz6+9bE/ffSRb//mrl27LqqWq9Tb2bf1nRdc/OkLz73wj45dd/I/dmeSj65Zc2ZDCBy6OT0WkgULvN0toLzdFVzQ78dngVvFrdHmzb/uLutaN3nGuhNeW7V68dZ8pv0/hFQ/RRR+MpNJ/7/unu4Bz7d79u7bcfX93/rGb33ui//wJ7ff94+/+fk7/u6ix1+5d012WTZ906ab7Jtu+lj1/TceM3bOyZfuX7Fm3faunmWPJNLJb+hC/XIko8+Erv+pKJL/nEyYz1fKM+LV11485ZHH7vm5bz169zX7h3afIrUwXchnpgzTeE1GcrtC0fZ0Jvt4Np15EqQuVIUqVVJJU1RKmAYIgEmJpEkmCI+mo4cFswAAEABJREFUKyRxnw3gLP3Io0AGFMEJMUnhOoLDVwSRQC8pfFU3olwog3w2b+rZtsSkoklXN4U0EwK3eo8cv0EVvEqeAmmZnJyk6akpGh8bA8ZpcnySJiemaWxkgqYmp6jeqEpS/SidM8NkLkkCuoQUgTKHJBUJEh2SCyds2x7Zlk92E/IbHnnI+1ZAoRsSp74dUehBw1AlMGoiKWPA+ZCM0AYn70GOGxMeEBLHwoIi0nSiBGyQyySpLZemVMoUhqn5hpGwE2bKS6TSUSafpUwhTWZGJxVEVDcNWSh01hf3LZlJp3OWkEqkqwaTYBHKUHF9F280QyE0QXBgFPoRVcsNqhab1KyCtDjQW4YyAdIZqaFWaVYKIxPDqyamJpaXKuU0yJjCeyCFjAmY47rkgfxIkhQBIdYWxOvxqOlYigOi5IP4h9LlWDn50ibViCiRVslICooUlxpOhWYqkzRVGpfVeskLhVdzA8sulafDYmU6tB3Li2ToSBnYXuB4Tbse1uoVRDnLIJk1cgMb58KDHtAfZ4RJp43oqgXiYzUd8rCmKCQiROI8kNDA82Py22zWyHFr5PlNskCkqyDCJZDRIs4HpxXMUUdktdGwyGraGONQ07KJCbfl1MnxGhREFknhkaIGpOCtAGH9IYgek906oqqMcpX1RF+cYQG7SZKkgQxpqkoK1FIF/uVzAHLo2A7VEAmugqj6UQBSq5OBCHKEMa7P89dwLstUa1TIAvG3QWYdEGQH6/V4L7DmOMXD1GzqUoCzxUTV5wcXyPCAIPSwbo9skP4GZDTwMOB4FnmhDbg41w4F0Jf30vdDEMaQWgSWZXGbH7rkQw7L9XEGfJBQ1iPAPCHWEvgBbO+SAxIPYkkMFzraeAjwoF+AMQH68hlp4mGmijWVa0Uqw/78IIPrj2ysh23ZqEMvEFgfbwSajSbObFkiQm535Nsf7u3ufljXlMP1eg3k1RNh5OPa9CnCvYJEiGtIxT2FyDAFpTMmdRTaCP2xJo/qzZpWqpRyTdc+xgv9VdVm/fixmfFzx6Yn3lGpVZZUa7UEn3Fd1SmVSJGpm6QLjTTcs3RNa2ZyuRdybYUXk5n0YTvw5fD4+AVT0xMbGs16H9a6GPZYF4WRTGfS20BAXzYDrS6lFFt2bTGaNLnu5f07rn1q++MffWr7E1fX6tXOdDa7p7tn0de6uxd9ZnHP8nsW9Sx/Jd/VXQwDU922bVtm+9j21NZd3+y9+6nbN37x/n969yOfuuv3v3bn//uDxx5/4Nf37Hn5+lJ56kRVUZsd7V13d7X3/LlhGn/a2dX7pdWr1z577knnDl1zzYcWiCstfH7aLIA75E+bygv6/qgWuOiii4INGy5qXHzWzZMfed9/P/gXt/7TM//693c+sPH0E+7q7u69W1HFg5qu7dcMXVGEclylUrty+4vbP/j1r3/9vXfd+cXNn/7Kn53+yPa7Vr94OEgfXHLQP+/E88qXnnvp2C1Xf/DAb/zK7+/8sz/4+21//38/90RG630il88/5vvOE65n7xS6KCkK5cenxlY99cKTp9336H1n7Nz30ppQD9vSXQVv+aqVQ+0dHXuSIGLw51EYhISbPIFSkRBEGEuqopCqKaQbOgkVRIciOCX0kyE6EMUEACRAVQSFka8Ojwwes//g/vNeeuWlTUT+kmRar9lu3fQDKwFfoxgJlVSdSNPBPykMoav0XIccOFPbAjlpAHULUbkGk5UAhLymm/qMkdJqqXTSS2fToZlKSBVRMmYdEfTw4LAbeIVcq9aoVqlRg38Jq9akRq1BdZSbdRCjhkMWSK3VdIm/x8mOnkBGVIXXp5KqaqQgT/wREdYfQUeFDKzbNHU4X52SCYME/ms0XG1qqmyUSjXh+5GAfpTKJimdS1E6mybd1MJMNl3LFwolRHZCVVHJNIwYqgpDUSQURcHqQ7Kw5jr0bLC+VQs6OmRbDoicJSMBxqJKaBOmXc/pqtWrHU2rYYZRKBRVIQFRiqqSAt01GFQ3DdINE2UVKxPYDymCIBA+ANJMEiSCEYHChnKOXPBbT1WSZipkpnTSTRRUtIa2mCpNqm5g+yDs5Y6u9qH29uzhbFt6XFVFIwrBBgh2wgNEhK3EeaM6Ex+QHtu1ZgkViJeHaB5IkvT9AGpHoYxI4j+s0SLXsUFeXIpAdFRdkAJE0NEBEWYi1bAbkFkDSawhRb7ZpCbsZWOcgzPjgQCGIOQR1kJYE5OkCOchxDn2QbAckDSL+4K8O+jv4px4IGogNCBzDuaNSGEbAlJK4o8QAokESQxA2mxi/aN4najHWmuNGhUrRWCGKogO10G+sSdkgXwyibVxDm0msiDALkgfz+VBD9dzyZuDD5v40IUJo4toK+vUdJo0VZwk/jvLDcgMsaYAbxsczyYXJNP3A/JB+FupBxkeZPhIfU4Dn3ysjdvDMMBcHtZox9eVg/mxB3HdbH+PPIzzoA/rZYM8N6F3pVahEtZW4j+xVi+T5daJdQt8nzzXx355Meq1OpWKRbwtKUrbsdze3u5da1aveDabTu9WVKWJ+WQQBcSmVPGApmpEZkKnXD5N7YUMZTIJgjXx0BbEOjaspmhYdWO6PNPlST/vUZC3XavL8d1erCkpVFJ0XSVNRYYUYhKrKRqCuWokIuGkzPRQNp0aUnStND09kxoaHr6wVq8v8zw/qwiR0nUtq+uGncnkRrp7e72XB3et+PTX/uiMF+5+/OJHH3/0poGRgZ/zAud4TVOnjIT5aFd3z50nnHjKnWeecv43Vy8/7vlMMjskQnKtqNre3zhw0taHv/nOh7/9resff/qR97308rYPj46NvG9yZuxSEP9jsWZZKLTvaM93/seqpau++o4LLv/G3/3BV59+/1Uf33PRxqtn1q5d6wqBuy0tfBYs8PawwPerhfL9dlzo97NtASFI/uLNvz/5Wx//k62/86u/+f+uvuqGz5508ulfKBQ6vtWoNycmp6bWTU5PXlqcmXn3+Njo+7Zte+66hx966NzXvvDocVu++elefvqXUr7hPPGf9/roB35z/x/89qfuv/Hm937xnRdf8pVlK5c8iajT5PDwcN9MuXxuGPqX1GuVy0dHDr1jYnT0xMgP2pNmyhWkShlJOHRJs2lIEg5dKII0XScTUVjc2ElFXpkjTrqhUyqVolQyBZJnsEPSS5Xi+unS1LUj46M3TJYmz3R8O9WwKm2WayVCGSi6oZKZ4Mhkm5cvZINEEoTJ0CiRSJBpmsQyVUUlBRAIpSH6W85ksmOqok8lEqlyNpdtIoLiq5pG8FwkVBAoIAKJado1qltVEJx6HA2s1SuIIFWo0WwAFjUQLaqDyHKZHXcEJqWAkMNpkWEamB8AQTURZUskWR+UUa/rBhGvTgpiclAp1cyxkans2OiEAeIpQkT5NE2nZIoJbIY0Q5O+9EMQD1CpQFcNlVQm+CpSIHZdiEC6lku1ci1GAHISBAH5IChMeCwQIM9zIlUViFgbBB2F49qCyYcgIk3V8C9RwkyADKQpnU6TaSTRzyBF0dCmEOF4CFIFtpUUVSFV10gDFFWFjWyqVOtUgz18kD1NM6iN/3RUZxsIeEKLpJ+17Xoqm00Ey1b0zRxz7IqBJct7B3Jt2RLIgKdhPXwmkrCTBBtlmxZLJWICBCJAEflEILWEnKoJaei6a+hGw9C1hqZpQaPZlPwQwSTKD9BXEMFugApdMQpsATqQ7drUiPcPe4rUBkmEHUC+XApBjkNYOMIcrAOOa3xmA0SdXdcjtiPLd0FemYSx7VzIsyyLGEwqQ/Tlcx6GOEdCIU3TSdN1UhQF8gOyQX6Z2FmOBRLpUjn+TvMMlZBWamXYDw9LHBmGbo3mrI78lYZ4DPYQUT8QNIdsfjiDLBck2gMZ9TwX9TZkOsSRU9aR/1LC0Mgg8S9B+iDmEmtzHQfE0SU+dz7Ohu8G5CGN4frkY50+yGUML4j7RVGEMd6ROT3fowA29kFuPczrgeyGeGDg1II969C/Wi1TGcS1Ui3B3vVYL7YtCUlMRH3MweeT1zZTnKEigHESMkXDbuZx5kR3d894R6H9NUHKqGmYE+l0qpxMJl3dMMgwdGprbwOBzcG2gip4qHRA8D3o78EerucqpfJMHte0qZuqUAyBs6CQkdAp15aJz7hQiHgtOG4kcf1gmZEMFU8RuqWppjU1Pq1PTE4uHh+dWOW7fkKQIFXV+BoJM9lUTU+qqWK9dOKhgf5rh0fGPliplT42NTNzaaVSbjMT5ssXXXTB56585zs+/6Ebrnvo1KvO2rNq0XFja5d2TEZm4M8UxwqHB/eeMDiw++empkY/Mj49/NGB4UPvOdC//4KZ8lRfw7VmcH/cvnLVmvuuu+bGz13/rg988fpLP/jMTZs/NE0/+AevqKSyfft2nf/qAVJEerdm9u59Kvvt7d9ue/CZBwtbt97beffdt/Xcfffti+69d8viO++8c8k3vnH70hZuR57B9Qzuc/e37l704IMP9n3zm9/sfeihh7offvjhjq0vb80/99xzua1bt2aeeeaZ5K5du4wtW7aoP7jKCyN+1i2Ay+9nfYkL6/tBLCCEiHp7T2pefv67X/rV9/3ev1/7gQ/+6Yc+9NFfvuG6d/+3VctX3mM7zeSOV195z9bHHrr1wMHd/1CuFT/pR+67Ek5t7QiNmFKCoRw1IWTKM4+7uHjFObc8f96J1/2/q67Z/NdXXbn5j88/56x/SOf1p8cmDyw5eHDXr/Qf3vun0zPTH3UdN5UwTSWdylA6mYajMWMiBLJIyWSKmFiqikqJZIKy2WwMEEi0pUGasnAsbZTL5amtPU/5QkGLSB43OT21eXBg6DoQ8FNDvLEzQU4NIIDHUTQ1yrW3B7l8LuI6FWQhmU5RJpeOkcwkSMereixLAd8lVRpO2sxNZjP5g5pmjgRBWHc9C0TbA3k2qKs7T129BUrlTNKTRFLzQZs88hG98mRIPoiQi7wN5+3AeQcgLKGMKAh94rID5xmB+ai6RjGJjclrkkyQaSYzJEHD/BCvfkMSILAGItGmIUALVWHVLPLsAFGkiHyQB3awqqFqiML0Dk/2r7C8WkJPKQppEmIiokiS3XTJbbhk15zIbjhRANkGbKDpCkWIhDLR8jzsqxQ63LhKsJnVtKhaqZIN4sWv3EOMifyIdZDpRDrKJDPS0AxC0A16ROThNT0TndCXFAGaYmA9vKYU6VoScgIqlZo0NVmjibESjY9N09RUkQmfYiRULZ0ztWPWLxWLl3fKTJtBgXQN33M7p6cnVnie16kbhi6ESp4XgMiUaWamTLbt4TwkKZU2SUUAV5IHIigpX8jQqtXLGhuOP3Zgxcpl+03TqGIPogoi5TNTJZqZrlCxVMVeOCQwzsDeJ1MmaZpKTFCZcDqI5vKe204DhLIBcmVTALIfYt8kTEVHgDEBoR17i1flTB6r1Qoxavy9Y0RvHRBCJq3QgZgU8hqiSJLA5qmKRpqqEwg6abaioggAABAASURBVHhAkjgnTGB5bLVapYZVJ/7KQhNktglyiggfopUVKpVLVK5UqA4Sy1HUhtUgJt3cJ4bVjAkzy3JAJm2cQxt62CC1uP4Ih4Aa9RqNjY7S0OAgzUxNEu8zQa8I5zXwfQrxkBGBZEeBjM9bgDPg4wwEXgQSC3ghCLFH9bpFHvpLnDhJEYU45x4TeMzpBS75uA5838Fe29QAcS2XizRTnAYRr8Y2VfFwoxkG9kKhAPO5ceTWhq0c7PUUoq7T5PouGQlDwfWSOXhw/3sO9h/6cFsh377xjDM/f9ZZZ33pzDM2fW3tmmOfKrR3jWqqQbpmxHZ1QbhnZmCvUpWauAZY/9juqiaiKDQyqYTb1pZ2U2mD+JmxsytPhUKOTJyJEIc7DEMK8LDIclwvjCKhe7pmBkYyq4+PjJ5iVarXuA0rqYSqokqNJGxlO26YLWSncbaOGR4bfM+u/bs+8fKunR8aLxUvzHQW9p521jl/fe3Pv+f/vOfqD939znOv7+f78QaxwVuzZo0Xhp4MvPpxxcrEzw8M7v3Ejte2fezwwJ4rZ0pjJzbtet73vXpbW/vhE0/Y+K+Xb77pk5t//ua/P37F2Q++46R3jPGfKKQf4gPyqIyPv5goFMyC41SXmZlgTcZX11ebzsl64J2hBc47LN+7QjGN6xRNvyWUyi8oWvSRkJRfCiLxKzgWv6xF9EuaVD6KNf+iqosPRaR+UPjh+4PIu0XTxI3Y4qsVXXmnaqnnSClPTafTx5nZ7Apf07rOP//8BOoWuMoPsXc/y0MWDsTP8u7+6GuLzl5ytrsnGq6kJe1oS6e/vO7YY//mjDPO+NeTTz71OcdzjZ27dpz7jXvv+tif/t+/+t///Jd//Ytf+MY/n79119beo6fesnVL5p7H7ln10sHnLxg4MP0O2/LO1g39hKW9fUuXLuqd6uvr3AHCtM+x7Cr8m99s2LKKaEgFBIm/z+bB0TlwrA04ewuvsYkEnEZIHoie67pxKqUkVdNAigziCGxbWxu1t7dRd3eX6OzsUFLZpK6pmp5Kp0Q2m2HSK/PtBX/N2mOmDVN3fc8nKSMBkAvnWkUkaxJOe2xskiYmZmhkdFwfGh5JTs8UKZ3KjRbaO/fpqj7jwXPxVwEajQZZjgUXHVFbPksrVy+jNcesokVLeqkAQpsrpCmZ00noEiAykhql2pKUzCQpkUqQAnLkwyFaICEsx8OawwgEVQjSdZ1URaMokpCvYI1JCgMJh+tQAMKQNFKUAdkP4SnKIG4VOOMolMQfw9SEakg9UnyD9FBxQ5uCyKcAjjeEv80msk53oW+ku9BbzqZyoYyIhBBkIsqkmzpphkodHRnqLBREwkwQkxgLa4WxCHtGiqogC+NjOthDdrR3TvX1LhqGfSoGiIIqVBKkUAh9XI7UgTCwbjIkIpBvXYNaukksm6FjrRLiQpDBRqMZYX9reBW8r7u7u9/GGRgcHFx+6ND+kweHDq33PCsvwAyYnCqKpDJIWwMkBNtMnZ1Z6N1Oqqpi7pDwQCAN0/Q7OrqKju9p1Xq113KdRbB3otm0hAXZru/SbIQvolqjTKXKNNWtGnE0MogCIswhNElCjaSqU4A0JIGFiYgEf78VSwK/Ih9dfewLIwoiikD0ApBEF9FOD0QtCD3itAE7lhAhnpmZoSrOum07FEGAItTYZhBHQghSFCUGCBVIm0sOIrY2zhrxZvEFg7NSB9mcmsZZnRyjyakJKpWKVAVRZqJba9SwnhphzSCIDZDaOsqzaKDNwkOIA3l8jXHK5x9TxnNNQdbBgwdofHwU6/KIT+AsaQsowB75gU8BFuzjwcEHSfU4xbXkYZ+5DptMIc419pF4ngaIswtbhLBnCCJrO03YuUxjrPfMBFXwhsLxbJzRIIaPPj6TXMjmMZEMYtvVG9XYDlJCIwDnJliyZGkl39ZRnp6a6dy398BqkkJfvGzpUytWLHus0NGxP5NNW5qmk2HgHGNPbNsl1tPDuQywT6qqEbfD5AS9RSTDdCqVSOIeQl1dnaTjWrBxfbJd6/U61hUSP3z4WL+qaGFbtuAoit59YPfO66cmht89Mz1+fMJUHd1QIkUVpOq6TKXTaqNuLesfGto4Njl5LC5psWLFqldP2HDinWtWrXuu0NY15deq0e7ddyiED6KQ2tbnt/Te8chnL/78Xbd/7K677/jEtheeumlsfGh902oky+WyEgay2Nfd98wZp5/9zyduOO2v1q4+9olcrjDuTsPqrqs/9thj5nYp4/8dLMioKqVUAAHxhDdkyoED95tPvHR/10Nb71139/13nnPH17941ee/9E83/8u//e2HJoqHP3r71x/6tW/cf89vPrT1/l9+bOtjH9r+wvab9uzae8Xo4Ng5pZnySsdxO4QQummaFmw8kcmm9ufzue35rvzj+UL+W53dnfcikPD1bDrxNcXUvoy7weelrn5JU4yvBoG8A7eieyM/eiRMhU9DzkuIqO9x6/UBPQimn3jiCQd1Eeu6gJ8iC/wnqxpfHP/JcyyIfxtYgG9UW7du1fiVz4EDB0y+gX0vtXDDkED0sY0f86+99sP13/q1vxg95ZTTn1+zeu0dy5Yt/0xv77LPdfUsfiSVK1QCGZ2wf2DPzQ89cs8vff5zf/ux3/jjD9zy5//2e1f+wd/99xv//LN/cOX06MimycmxdZ7ndxt6ImHoSTtpJicy6fThQnvn9o5C5/2FfP5r7fnCbZ1dXfeaRuIw/JHlwymEcDIBSBnn2VcriqAoknCcIZxpSB4cqON6sWOswYHX6vXIgRfGnXnG930PPzKMQhQJbj6SqKAQLEBRtQCOCi/8RAJOC+ok9Uw2Q5lsmgxTJ0UVJEBWFC0izYhIkidq1VJuaGBo6cF9B445uG//mqGB4cUgitkolJRMJEmQgoidh4iYRSCiUb6zEHT0dEadvZ3U0VOgNpBALYHLDjIjPSQFchMZg4ykSQrIawQNXazH9eFU4bBDOHiJmQUImKppRJgBRVIVjZgY2JZP7lykNQokFijId0OyLZccOGYZRYj6BoRwsVAwBYE4q5hf6EShhNJS2MuXrurv7uytGFoiVIWuZtIZOGnMhaijmVSpo7ONerq7KGGYFICUWI0m5nRIFQoZukG6rodCiJD1CrBXppmoYB+ncplsReF4kwoCrGqwjEIRCIIglTTVxBoMItKIIAeNhK7EtiYlhBUCCkBSQIyE3XS1cqmWqpTqidJMxSjOlJPFYjlXqVQytmdpUgSCx2HlUMGjdEaNiWsbHiACkKZmwyIX5ERGTAANP5XKTGYyuZLvhSARjXZE2c2OznaRziaxDxqgEsg+yfivSvA+2CBLLtmuRSF0krBoREGsq6pHUtUkKUqEtijek6ZlU73WpFq1Gac8vw1i7PAreuwrziMFIHye54H42GSBOHK7izPM51uFvVTYC4aJz3kIz+7jOnAQGWW4kONDToSzwXbjIxHiYcSyG1StlaiCV+01ELumXSdGrVGhJiKvFkgipw1EYxsoN9CfI7M1XDN1RDybIGUOSKPjWNTAeNYRB4ocrHtiYowGhwZopjRDNl7tY19gE28OPjEZdeP1eOThjHjQ1/dD8pF6ILO2g7XyQybWHWGXeF9YD5Y3MTVO41NjNF2aJP7FLCalrKsLXVw8RDpzRN2GXo7bhD5NsvmX45DHKaZkKknpdAZnMSlV1QCBXX7ANJLFarXWt2fP7k0RBT1mKmEoijDCMEiw7i50dBwf5xna4Fywnj6TY5xfVVEphTc8uVyWDEPDM7auJfH2g6QkkCpiezWbFtbpYR9DpD7hfkIChyCIAmVgoP+sfft3X95sVE82DJFMZQwX51MKPSJVF0Kip2P7iYSeaXYV+vYt7lnx1KKu5U8t7ly2ryObb5pCpm3b7jtUDtZ+essnz3twx5fe/e8PfO1XHnr8wV86NHr4lunq9BlTxZlFpVJFV5XE1KLepY8vXbzqq0uXrPh/q1Yfe8eZp528dfmKdYe7e7rrqYTQRouj3Z7ZWDHw8NeOHyztPXOycfjiT/3rn1z7yb/6rff9zh/+xkcdpfrRL/z7Ix/c+vBTN7+2+9WrxqZGzmlaznrTNPtS2ZzR3t7tdLV3TbZnC3tzqezOTLrtRdzrnsf94lkhtKdVTX9SUeSTQihPCl15QjWVpxO6+ZwmUttzpvlKrrfwaravfU/3sd37V6w49rBTdYauvvqm0WsvvXbs8ssvH7/yyisnLrvssqmLL764eNEpF1UQKa9ddNFFjU2bNtkcLb7ppptCWvgsWOAoCyhHlReKP2MWYNIqt2xRDx48iKCTmZuujK45dGjPmra2xLKHn3u4Z9u2hzv4e0Xc73stXeC+e9nZN5bffcUv7bzhvb/4wLvf9ytf3HTBpV9cvvrYh3Lt7WN+5C227NqZttu4oVyb+eihQ7s/Mjo28KFqZeZaz7NOjAI/QZEcQzTvcFsiszebKLyayOZf6Whb/PLSNWufPuWMsx8489Sz/+OY1cdsacu0bVNInfHh+BwHxAGEwIUDhJ6kwrFDFxJCIQHAp8QOhB1wFa9Sm1bT9oKwX1XVx6MgOuw4dt2ym2EDpItJBSBt2/fR5vh+EE1NTWcQgUnpuq6lMxnKZLNABiQoTdlcmvLts8jlEqRqImnbjd7JidHjxsZGTyiXyktsy0kLUiihJ9FuwMcpIAuOnJ4uR0JRa8l00sm2ZUNEIKgdRDDfCfn5BCUzs0QpkTZJ1RWKEL0LQFTAXSkAMYkI92x2dapCyhx43WyDECTQsRw434A4j3XEZDUKJDFc2wcBgYMNPFAFkCtDkM6/nGYK0kwVkgOyQFYsy41UzXACLzTDIDR1zVDybXmQgRQl8ao8l89QR1c7teXayMU+VEs1kLJGPFfIikoilYRUBVg+gT76voABpK7rvqKqboj1RFFEhH4SDxwcgeT9M3STNNUgwhgpiAhrFyDLihqRokky8FpWNzTSdUOAYptjY1Ndg0Nj7aVy3bCaLllNhxzHifCAEEqBmCrIJM4Y9DZAXDOUz6dIVVXYoEEWzo7vhQRVQKZCaVlOWK3Uo5lSGWSvpqmaqnZ2F0R3bwflO7IEskFmSqNESkeqz9krpDoIXxPEzQWhCiIPexIIoUaKiMm2T57vYL4mVcpVvPYu08xMBa+1K1SpVKlWq4P0WRSAvIVhABOFAOwCw/CeCqGgTCSQahrmBEJEYJkIOrC7A+JqMwFG6oEkBohGMiI5d0YUIsJZCUFiPTz0+IALMBm1oLNlN6jRrCPaWqVKvUw1RDer1Qp0K1MRkV9GpVIBOWuAGDapgWgsr5Nl4kQRr3ticpwYpUqJLBBhD2eLo6J8VgOsycfaWghAArmO4UJfz/fih8wAm8D5GuRPTk/QyNhwjMnpMapCr0azhge/GrG+Dkgz62+DtOKaJr6+a/UqVaqsfy3W0/Nc4sOlKCpuLaTUqpbo6Ojp7+jsfhF19WK5dM7uV/eokZtXAAAQAElEQVRc+corL10yNjF2As58QVUVPFiG2AveA0ECNsfdAOUglpUEUe3o6KDOzk4CSVOwPyLAfSj+BcxqHfvoom9IfKyjENbBDUhiH13P1WaK0/nBocOnT06Pb7D8eqeegHQjVKWK86KR1A3dAyks6npyW1uu8+urlq776vFrT7qrr7B4m6Eo041aJT88MXDCzoM7LnrltRduODw88IGpYvEj0+Xi+0Ynhi+bLE2e0nDtNlzmZVVLvJpLt39j/brTvnTZO6677YZr3vPI6uNO6G+WDccer+QOvfLayueff/GU57c/dtHzzz975Z7XdlwzODx4Lfb/att1rlY1/ep0KvmOdDJ1qm4kVuLCbcMZlniTVAmiaEhLGHvbcu07li1bun3DuuOfOnXTpm+948J3Pnjepkseuuj8zd8+6aSzt55+yrlPXH/1Lc//3JU3v3Tlpde9cskFV7560abL9p533sWHL7jgguEzzrho4szjzixuXL2xelLvSc21a9e6C2QUx2zh50e2AN/yfmQhCwLexha44w5l94YNarFYNMPQyvuuv8EN7FNIDU9SvOh4cJz1+/fvX/Slu75UuPvuz2Xv3X5v6plnnkneey+nW5Jbt25NbN++XZdSHnnNhFdQYt9j+6KJ6YmJvp4VL69bs+GR447b8K3Fy5Y817u4b5eRUEW5Mn36of591wyNHDx/ZLz/5PHJgd7J6cP2+PDOw8XiyMERr9JPTmLo3Zd+cHT3i/3j73nnR6bee9lHJ7oSKw+l2nLPpzO5JwI/GnFA0Njx1+tNOA2bfJ8djEK6ZhAIUgwVJCWCJ3EQ2XEBIlFPpVKvLl+15va29vwjhmHsCoNwAlGTOhOLJkfiHDdwHT/+esLwyKg6M1MStsWOUCETEUaOvGRBYnOIvnCazWYom8tQe3uWMumE6npOynecdkWQqWF+2AcOTZKiaJRIpEkIXUwXa1Gt0Sy7rmeFURiqIKhZkOFFi3vkkqXd1NMLUljIUCJlEIG0gfwTO39wEFJUQbqhkWHqpOsaKQqTG5avkMB/ru2CaDSRi0hTFYLvJA/k3vd9YoLgI+rloOzAHqqmzMoxNTITBuEZhFzXxniLKpV64sDB/SuGh4cWu46XNk0TpDVBqXSSCh156ugsUDaTIVUIwuvJmIzVazZ5cOZWHDF0sCehRkSaEHB/MhKe7+Zsu9mGOUw8OIBk2pjPxRgPfeHEYTQVOisqRlEE0gbCOlfHa04kDcrn2ygL+6czaVIVVUUULTk9VUx4boBRYLkIi6qaYatC82REoQ171OsNyoNkFwrtka7rke3YkYtopoBsJmFMHKGzNj423rV77+72sfER9GlWa41KSDBvvN6uAiXSCUplEpQAeec9z7VlSdVVaoK8VmoVkKs6hSCvJCJVKIESkS9c30Z7HfaswE5AqUploALiCt2pjuimA/IpoxD2J1IUhTRNJehJbHNOidh+hDYVbTps5RPOLIhkg6A3OYi4BnhgiHDWcZ7JBYn2QQolRaTpGvbNpGQyiXOjE9YDHQMQRg9yXGog2lqF7hUQv1JlhsrlUoxiqQjyOk0gXcAUVSrleE6eywUZx7mFPoKEKogjs1PFKZqcmkS/EnG7H3rxPBFIdEQhcWQ6xINXABLth358nlnnAHVcboJI81wjo8Px36kdmxih6eIklUCIG1YdpBhrBdG2nQbZOKM2CCzPW280qIoH0xIeOBjVWo1sx4Jdm3F9E+1W0xK4vvVyqej19va+nM+375ORXDI6Mnr18PDIuyYnJ89sWs32RCpJKtajKAJr40tHEkxKmqZRKpXANd5GvT3dlM/nsT8GBbiW6rj/8H66jk8UqTAvbCxxaKSIx0kpqWk1zKnJ8d7xqdElTbeaCYSj+mTrbtBMkZCKrhlOOpUbW9S3/OkLN13ytxe946o/O3/T6V9s78pvCxV3aqY6Icem+tcMjh26dGDk4Pv7h/t/dXB46H0TU9MXlCqVFThDqSoeOMJQVrp7u3edceaZ91597fWfiYR89PGnn5n6xl33tj370KPH7d2/47ThiaF3ThUnf26mPPnu8cnx946PjdwyPjF2bXFm6px6vX6M43k9qXQ27OlZPHDM6uOePvvM8++++J1X33bROzd/5bQLNt1+9mnnf333y4ceuPqK65+9YNMlr5522qaDJ609aWTFivXja9asmVq+fHkZUdEGk1EhRARIWvj8jFrg7bks5e2p1oJWPy4LCLxyWb9+vf/ggw82zj33ncOdKxY9dOzxJz3du2jVkIxUY3Bo9IT+0f7314vVD9Udcb1aDC6wZeXsTKfYZCmps9SMe6JI1pcfPvxiFjrpeMGXbF9k9kSotyrWpvGJ8Y1BFLV3dffuOOeM8/7+rLPO+ZsVK9Z+uSPf9ZymGI0gDIyBwUMnP/fck7c8t+2J3xkcG/vdRr3y85rtn+C0OR233XZbG/RLPfbYF8w77vgkPMKIKhBEybdnd0dROCGlkIIUSphJSiRSZIBY4kZJATtxRKY4r6oawTHEIPR2bDdVq9R7G/Vq1wnHrf/Geeee/2dnnnn2n65dtfbrbbm8rSK016g109NTM/lKqZoM3EjMTJVocnyaquUaYTxFkM0OyQdZtkDSmER4IIaKEHg9qcEXRSSjiPAPKAdBQ5X4AyLFVaQqKpmaohWnZrrhONNDQ4PK2OgIopYVmUyZYb49F7UX8rK9PU/pTJrMpAnolMiolMgJSmd1SqYNMkE2NRAnCXLgI4JF+KiqGq+fbRCCDEVRgDlDMkCGCETGNI3YAXeAfPIaHETrAuiuKQoZIDkRomTpdEouWtwd9C3uCBvNeluxWkyWqiWtBHIzNT1NZUThOMLH61WEEhOaENFeXVMoCXJpmiY0UShEJI11IBhe1WAbUyfbtfOVaqXXddy8qsJg0CmEjh6IjotonRQBkRaQAAjuHQSQFPBRFbI1Vcc+JsgwE5JlM2mp1LEnIFJ4tU/ZbJpgL7+jp6e69pjjR6JI96am6jQDRKEK3bIym2q3k4lM1dDNZiJhyhRIqGFqhG0XfmhpkzPDqUWLO3edeeYpzyxduXg/oonR4EA/TU1PUYhzlUmnyTAMYtspiiBVVSiK7RzC7iAvQpKqK1iFj5X5FEQuedCPibrnuTg7aFfUWIah66Rh/1AkUiQJhYjJeSqdIN3Q4zn4gasGMgZSQZwnnChF1UBWfZBOC2TZIgdy+cEGlwMJVRDLwbVFQYj5gQia8DxMuBkazkIkQ+jlkuO7xA9GTCwDrIPHeRjjY0+4Dy4ZjI7Ix9rrVp0q9SqIqU+8ZwxJkhTsjcARt+wmTYPAjk6M0uTMOJWqM9Swa+QGDuyAMeRjLhdzWjgHDbLcJvHXPxpWk3CvoAOHDtBru16jQ4cPxH+KqwkCyqTWD2wQ0UoMx7MIEXXycVYsjGPSzeS2ChtZOMs+zlwkJbQS8UMGr9vD2XI8WyElTEG3sw4dPnyl6/onpZKZ5uo1aw+tW7f+KZDR/bbjOhMT41TDGkPpYd28nx7l203q7ilQb1834bqM7VvFNVAulnHNNkFgCWcrhy00iPCsFuGsBZGgIJLYLoXYhiDswoscFdew0HENi3SghLqjOb6t8L2rp6Nvz7HLj//yJedc9menrTjn+Q2FDfb0WHPpyNDIhbv273j/i7uefN9rh7dfc3hs13lTpaH106XxjqnpGa1crFGt1JSVYi3MpHPl1ctXPX/8uhOf7utbWhoaGbtkfHT6fw4N9f/ZM9u2/cWjjz/+J1uffvQPt7387AeHxwfPxZnvXrykr7rhuA27Tz/5tGfOOOWsR0878exvnXTcxgdWrzru/uVL1j7X0b1kKJPMWFGkq67lptySm5uyp3IX3HhBagve2tH38ZESJ3MO30f3hS4LFviRLYBb6Y8sY0HA29wCQgh56623RlAzOHv92VVz+bHjKT11UAbypVCGD2bSmXs6CoWDhqHmy43p06qN6RVB4DlC9ZszlbG+F1/Z9u6vfuMrt/7vP//En//DH//5X371ttv/9J6v3/0/nnrssY+8/Nzz73n15R0/t+ul16565aXXbtz18t4bKsXGaUS6ls91DGZT2X2ZVOawrqp+o9E4bs/e3Vc+/vgTv/rAfff90V1fvv1vHnj8nr989NmH//Ab33rpf2/bWf74K3uHr7amrJMSiXQ+nUoHyUTKMXSTSIgYqqqSpmnEzkIoCqrhOCTB0QWIMLEjEpRIJJogOSMducJrHdm2vYv7evrbk7miaaQ8VShSEaqUIYnQjxR4L8HCEDsgF5HKMiI7/D8mqNcbpMJbg8jIdDotec4IZNWybGoichvBaXmIalartTjyY8MJhyCFsBtJCDUMDa+wk4plNVKOZZmBF6hRGAVRIGua0MaFVGtCKhHPYYII5nIZ6untoqXLF9OS5XCg7W1kgHBBS0gLiGWqkCkUQS6ITAPRqQj6wARsjyidTjq9i7qLiB76bfmsTGdSlEgmqC2XI13VSMFSRYil+hGlk2mCbSmTSwepbNKxfCtqgmQwXN+GnWVMfrFvJIOIanPRw6SZpq6uHuru7iEQAcpkMtDRpEhK8vDKGIvDq90ajY6PmiMTI+m6W0+aiConMwlKpHUyEyr6CzKQqio2DfRPKCHWFpKCdem6jnZTJsyEnzDNOogkOLdHBAuYhk4uInEMSZLtFiGi1lacrpiOFaiGnqJCe1eoK4kp08jcVWjv/KtkKv0PmlBf9TzfVkGskykTNjGVTDaVyOVS2UiEWc+1kpquqKH0Bb/KrjcbmE2SoqqUhe1S6TQJRQWRiyiHSFxXdyci0u2UwEOF4zSxFw5FIIFCyFBRyNM1I4JdZKHQDlt1Uld3N3G+rS1HSYyROHg+oqWNRoMqiDZWKmVqYk4mrfygBFOSirmFEBShb4CHqCCQONsROY5E6uPMS9hJpyQeeIyETniSAon1cA14pGqKTKWSlM6mKIF2RSW0+TGJdZnEghB6DM+jAHsmpXSFEEUhqIb9CxzHRQSxSbZjx2uWINyhiEDSfCDAPntUt+s0iWjp4cHDNDI+QtPlKao2y2R7Dcxjg7hivFsHqa1SpVak/sFDdBCktX+A/w92o1StV0BqLQKPBDi1Yt15HRJz+dDP8RzIc8hDBFfiYUFRBQkdUERkmonQNBJRFBJBf5wfSToeEAxTE65n681mfXG1VloehH4ik8ke7uvtfbC3Z/G3Ogqd27PpzBivu9Gs401Og0xTob5F3bQc111HRzux7UJcx8ViiSrlCvH1HiDyKqWC+4GBCVUiUrFHOuY0Mb+A7gH2KiLYnsykBrsbMbgcQEkfDwWlUi2wbHff4sVL9wakFJ7a9dTNdz5652+8sGv7Lx8c2vPz06XhCzxpnRSQ3dd0aqnpmQl9ZHRUqVYqIR6IR3CeH127Zt1nli9Z+W8dHV17SuXy4ueff/7qp59+6sbpqcmzMsnEmhUrlhWOX3+cXL/+uOrqVaunXfitdQAAEABJREFUli1dMbho0eIdfX299+Tb27/cXijclm/v+kZXe9e3s4XCE4WOwvZ0Jr0nlTSGAxlUJXZOIUUHsnih0K7ZWqF3TW9h586d7dv2bOt4ftfzvZhz6bYdj6988cVn1mzb9uQx21/dvvoZ5PF27piXXnpuHepXIZ/Cvii08FmwwH+iBRYO2H+icd9uogU8LBCuIHKr1ap9/PHHN87ZeE7tnPNOa/Qu6q0LVYhGo75k92uvnf3qnhdPfGHbM6ft37vrLDjXk9KpzKpcJrskm812Ztn7w3sLGbU5lrPIqjdX4pXoSgrlMk3TC3jlXmvPFV7o6em7u7uz97aerq6vdnX1fjOf69wjI0Utl6qrp6emz5ucHL9yaGTgmrHxwWsazeo7FEWeppj6WilET8JIJgrtHbVMOlPUVI0UIfB6XIXjFrGjkDAukzckcCCSAt9HxCsiQzPcbCYz1dnRNZlIZEmFwD279q/af+DwxqnxyRN8J9ADFxEROKQIpIAQPREk0E+FYyLyXbiPpgPCViPXdkLMHeSyuajQlqdcOkumkcR8CpxuQI4HwNm7ICPgpSRFCEfmUohXylAZDkynKPBVQVJRSIgolMK1XLU4WTFnxktacaoqapUm2SDEQojYcba1ZYiRyaZINzSKKARhceNUhSRWUsKbCUWQYeikaSplc2l78ZJFM8tWLGHyGmba0pTMIFKdTFIykSJV6FhXSHbDpcCJSFcNMnRDCEXRSESGagrhScwDMqmYgnh8LpcliiTVq00qzZSpWmmQ5wcUhpKEUKN0JustWbK02dnVFWSyWWkkTNIMFQTHp4bVUCu1ioE91f3QoUC6JDRJibRObfk08dq0mIiwLCKJ/3zsnwtCxYQGr5ZFrV5X3MDH1giQBJ1M06AApMILfLLtplosFlOTE5P5MAoN00yINPYmk273stnCa/l84YW2TPsBXdFrLoTglbJs4oGD54C9RCJlGn7oLalWK2v9wF3Uls+o+fYcGaYWk9FqjQllnZTY3gL7GSGvIuqbpVQ6hbyALj4R9CbshWEaXi7f1uju6a5093YFPb3dIYgBbJQiVVXQLyQpA8gJKQCRsW2bZiOtDZwjFzYN0YdIUQQpmFMgZdkqxjK4nlMdNlPQLjGvxInQoS+XBU+BukiGEuvCMQulgrE6nw9dIykiCjF/EPqYyyeJM8X5SEY1rHl3oVD4djKd2hWFUcPDHoRh6Gq6Nq7pui0UJZJCYraIOLWcZkw+iyCsoxPDdHjwAKKpe+ngwD4aHD1EY5NDeHgZpKHRfhocPkT9Qwdp/6G9xL/sNTYxFv/CV61eI4581hs1aoK4WzafLY94lngtIMwR9A2x30IQabpKvFZVU2R3b/fMkmXLptoLnXVJKh/RuXGSOHovyRdB6BimqU+3tWX7jYRZnpicyTfrzbRppiSuB1fTVEqnE5TOGJRtS1ChkCU89BFhlVajiTMPvRp1Ylv4OPN8n1FIkKqogEZCqNhPQVEkkUrYNCKCFqomhK5rMJlCqlQpxMNGs+JQtWxRvW6HlWYz2T85unLP0J7zqn7xvIo3edFUdfCCmerIKW7QWGQ1a+3VCu4N00UxM10MfC8oZjK5Qz19Pfv7li4da+/pCSqWnT/QP3Dc8MjwKbbdPDZpGIX2tkxzUU/XxJplyw+vW33MK+vWrtu6cvnK+5b0LrpnUXffA8v7lj2xcu3xL6xdcurOpetX7TW6Moe7+7qHO9oTpVRaOLrmqBE1OiyrtKRYnVxTKo4ePz45eNrwwKHTRw4eOm3XvpdOHdp74OTJwcETy7XpdY2Ks7JWay7x/bAH97PupKJlFHyk1D1FkXZbW1v4yU9+EjZZ+HmbWeBnSh3lZ2o1P2WLkVIK/mUpIIOn1U6kvXiy7d22bVvH9kPb2/bu3ZvdsWNHGm2p/v7+BPrH3z39QZaJMRqPZVmQ0/nIM48sfvCxB5dPlCfW7Ni9Y910Y3pNEwRUQUQjlOGE4zmjxfK0qNfrHVazsRTpYsd1E7lc23Rvb9++VatWPb3u2HXfXLt29X3tbZ2PJzT9RV0or5mqvjuXSu8t5AoHOrId/YVcz2Bf17L9Jxx76rYLzrriwXPPfud/rD/ulK915HsfIKE+YzvOSLlaVicmRztGxwcXgcD2TpUmelzb6hCKkEk9YXV1dg5kM5lB3BdJVVXSNA0OIyIXEc8wjOCQI4qkpCiKKATAIyiVTE/l29r3dHZ1jzpWc/VLr752/lD/6DUTY5Obi9OlU0C2Tdtyhef4FAahjCIZmEbC0jU9BNkhTdVJVUBibJea9Wbk2l6kClVmUhnK59op31agVCoHV6VgqAgiKaIwkvH8QsXOKCHafBIggrou4NxCEqiG/yclFL4itZl62TJKkzWzPFlXKjMNJoeyVquS49gUIVKjqgrppk6azgIhG6SDQDi4LUSUT0KgaZoggSCpcMJt+azf1dvh5NozIpUxyUhowkjqxJE3FXbjyFG9bFNl2iKr7lLEwUyJS1+SLoVMZXIpVU9qwgS5zORTlC/kYsLYAOErzVSoUmqQ3XSpVmtQmaNRthMkk6nq8hUr4Vj7hts72+ttIH+5fI6yeRD8pCFIRML1bcVy6mQ5DQowqZ5QKdOWplQmSUJTKP4IARsReSCvFpO6RkOUKxUNkaUU1qvougZdNFJUEAYM8IOQavWmPj0zlW7ajUQynVDaMCciZlJVRJhIpmZCX7aNT0yeWivXzwMB6IVJddf1iL8XG4CMBF6g1GuNnnq9vkxK2d1RaI+/29vWlsU8EeSXqVwtYT9ckFkfDw8BKYpKQijYnwh1XqyviUgqE8R0OuV3dXZYS5curS9ZuqS0ePHiYldXR9U0NQTd63j1XyPLbpKHiDkTaI7mNRo2uU5AEg9PKtamgVDxfiuqQhIkiveZ63XEwXRdkGEoZJoKbKESbEsByB33xXVLPFZFP+wldHPIQYTaQ/SSFEmargEqqZCvaIK4TiiCSKHQMLSh9nz+2TWrVzyeSphTsLcfUeRjzESuPf9cKpOaVnUNhxnUDAcYbdL1Hc+y636tWY2q9SLI6jAdHjhABw7uYZIqD/bvI8aBQ1zeQwcO76Oh4UGanJ6kUrmESGwZ9q3KIPAd33c927VDx3UowsMTrxt6kaIK4nUJhUjDNWCYBpkJEzBo6bKlMzh3E+2FzppQdOKFSPwbj8U1p2gRSRmIXD49tnhx32umoR+qVCrtk9PTJ9TrzdWkiGyuLYe3BwXq6MpTri1FOmwbBgHOeYXwUE3lUoU8nBeJewtWDumYBedUU1VSYUeBmgj3mzAMkSNSFAUQAFJVEVEoybcjsise1WZsqpUdXL0K+TJaMzI99I6hicF3jFUH1o7X+pdN1YYWFWtjhVoDD7PFkpieKFJ5uhZ5rnQ6C10zS5YsnsQDoquooqtabZyJNVxQrdXWOa6r4cwPrFy+9IVjVq9+/JjVqx5ds2LVw8euWPPtM9ZvvP/s0zbdf85Jmx45ac3xL3cuXlWUgdQG64P5wy+93Lt/50tLn332kZXbXt5+7O6Du9b3Dw3wL55ucKz6ysBr9rqe04H7cMFxrQ7Xd7o81+l0Ha/dcbyM4zQN33ZkiF3z8Noi8iILhLWaSCQmQVpHTj313LG1a9e6c2/6aOGzYIH/LAso/1mCF+R+bwu8+OKLmmEYbYqirEwmkxsRlblQVdXzcfM9Tdbk8VHkrtV1WlkoZJZalrVkYGCgY9++fUxm9c9+9rP61q1bNf5OEm6yCiDmZhScB1C39f9j7z8A7biqe3987b2nz5x+e1dvtuTecJMx2LhQY5megAGHEgIEQkggFnlJCIEAwaEZgunFBtONMcYF9ypbzVbXlW4vp5/pM/v/nevwfu//++W9lJcKd3SWZs7MLmutvWfWZ6+5V1L2799fjHhrIGbe+lSNzkZcfEEYhS/zgs5vNdq1581OTq2ZHJ/0O4vN8d58z92nbzr1U6+95vff/dqXvu76s0478+/7+kZ+gjd3zXbb1fC8dm3DOTQ0OHzf6Wec/MNtl7/oS6992as/8cqrX/qRC59z3qf7uvp+HLjh4dnJucHp8YmXzByfe011oXnxQq25gqnq4ti6Vd9/4xt/50+3XXX1O0bHRj+fyzm7VCFaHa+l7j+0f3jP3j2nHD5y5KR2p5MiUMyWy127DNPcr6pqioCKoCQBACEgxF+SDCaSJKYMCDLj4ziVuVzuma7e7nvKxdK+jhdsPDZ+7D1TkzNX12vNDYEfGQBXcpGB9L2IohDElKT1rkrXUdOw2uhH6qpOqqKRpui4nqitRlNv1BoK7CcGOkU5wkNa9vT0xIV8oYM6URCkst2JSAgOsDWxZ4DZmDAQlMFSmMF2mJChGnMnbtryvZ5K3yFDcVwhNUmSJ61mK5qemklnpmcI/S3ZmdnDERQVRVAmUqYUIsOLoLW0R+MAwRwV8apTM1S73WkMLVRnVoexbxAywKhKHBCAOYWg3KT56TbNT3pZYCS/E5JE3FWwGNBNA+1Y1N3rUG9/ibp6yoBLCxAUQJc2NesueR0UJk4IXuS6PkVRHOqGMVPp7r67XCr+wnGcI7lCXnZ1V2hkdJj6BropX7JJ0QWl0EVmgvAt0ankKXEF/sHiI4okpQmjNJUEPxJnHMcp7E+JKM3Alf3K9gA+zMY5iiPoFpIPuCC0aVoqIN4gFQDS8Tra3NzsaVNTU6+fn124ttFoXQIbB0uliloslpcWJoBWmp9fpCoAJcvGSslkoZhPNV2Rlm1IG4sBBfpFma/9ILMVOkrCXKFms0kuABvKkZHBFBYQpmmRphuKouoa7uF0aHBw78jYyJP9AwP7HcdecL12GgDOsvEjkpQAeLIxQfMUxwy2Mnp2nAGZikKMsaUyWdaPUF4AmLLrKRYtKfyXncu+C/Hso1vTdNJ0DbYJwsakTEWSIvsIeAUgoj25NCehC0E/+tV9pBuaV+kq7+sb6DswNz9v1xr1UxJKi7puNHP5/N7h4aEfGJY5qahqwBijGPeZF/lSNcQC1/hiwhI/TiNKZURh4lGzU6e5+Wl2fHqcJqeP0/TsxJLMzk9Rx21Ro1GD/+rU6bSk77vJ8OjQdKWrsqgqSkCMoJcgxjkspiVhgpGmKSRgv4q9ZVnZfUeMkRKFAUvSJH12bkhi2R+WWU/EOLE4Dp3A97oVlc2dcsZJXzt588Yb2+2GWFicXSPTuH9wsI+KpTzZtol+sVDFXJo8PknT03O0sFCjdqtDcRhjbCQRpcQwf9nSQkDgXAL9UuJYACgYL03ToKcKPVXKOk8wr8Mohq0uNbJ7x42JC5Us2+aKrgy2vPoJE7NHN45PHDhlem58da21UKw2F/nB8QM0Mz9PrbYLnbRwoG+oPTg0yuIoWT8zNXXm7PTsFpnwcne5z92wduOdp510xhdOP+W0T5104ubPbTlp/XfWbVx3y+r1K39IQf7uR+7f88zx/QdbxxamjKmFWl99fvZj940AABAASURBVH6d77bPjDr+FZ04fW0Yy99ttby3Lc7NvWF2avpVU9OTl05NT63Ggi1OkmhfvlD6+ZqRsW9tXrfm2xvOOPkHp5183k8uuuDSW087+ZxbV6/Y9HNdz9/73Ode8fBFF13y+HnnnffUli1nHtm0aVM1g1Za3pY98B/kAf4f1M9yN/+IB0499dR4YmKiZhjGATyk78fD8HbTlPf29nYdw8OaB3HaV/c6a47PTp90fGp8686nn3zJnv27rp6YHb9qcKz7ZZ24eUllqHDmI4/ct/rJJ+8uILOqPjXzlLX36N7e3QeeWPfUXvOsRnvutIX5+uZ2xx2RjItCsXCoUqzcVtTNL9uCfynR6CcKmbtHR6PjRNbC2Wc3GwfGDrTGIBT0TPQ6g/esGFv/mXKxe8/E5OSGhx65/+U/+8WPt+3dvWf1VPWohkAUd7w4UnTT6+kdPL5ieM2DK8bWfGtsbM3ne7oH7gz8pPz0nj2vue/Ou//44Tvvfv19Dz20GYEgPnHTCbeeeOLmj5x86ilfHOgf3aerjl+rNgu7d+059Qe3/OC6n9951x/Nzc2drQg8+lXVk9jiOKZM0jQhzjnFYE8fgOEBqAIvlIauR5qiVhMv6X3qiV0v2PHoE6+an1lY6bV9C6+3mIdsF6UpaYKTwlhq6+bx9WvXfn/1itU3qEI5wiSRxHWSEsFIIChppAiNEuSjGrUmzUzNUK1WQ4xi1N3Xw8ZWjSYjY0NBsZiPEgStTBfOBCmKTppqkKabJBSVUkBKjDaiKE255H7oR/kkTgxKZWgIc2pseOxHmqIf9t3Aazba5CPri+vE8UdFfRUrmBR6McYog6pavUETyNDML84DZH1KWaLEMtIlS1muZJOTt9EvI9ftUG2xTqEXEoNNQCWKg5Q6LZ9CZP3iOKE0jUnVFSpWCkvgiqxrqhpq5Hle2Om4aRTFRKmkMIiwZ8QZJ891zYMHDw7ee9+9mw8fOTw4MztlTU9PIfhPURWQIpBV7eouI0s2RMhEot0uyuUd0gyVBHzPGCPBNYhBjDTKfIyFCvX199LAQC/19FYQ7DUiluL1N0WKpgFzMTiop6iCDEsBsKpUKFtUKOr4TqlQYrgsYNNTU0PHj48PzM3PFtqdjuh0PJqanKOJ8Tmam6lTs+GR245pbrZB1cVmGkeJa5r2ZHdPZa7SVfS6e8pyeKSfhof7yEBmtd1u0+LiIvm+Tzr013WVdF0jXdOhv4r5mBCTvGZq5r5CvviYY+eOO5Y5r6qipapKWCoWmONYZGKRYBgGWZZDXZVu6uurUG9viSqVIpVKpSVxcg6hDmVjTSRJ0xQyTJ10S8cYaWRaJhlWNq80YowRxmhpPkiMD+cCddUlURSVsg0eoSiJiEQ28pI4gEvTVRJZllYmIpXJ+oXq4ksnpid+u9Nu9aRxnHlR8f2oa35+8fR6o9nj+p4Wy5iYwlPN0PxiqXRXb2/vz3I552kJoOMYj2z+qLogjgxxIiMKIpcwe8jzsQfsu5iHrudirgYEZ0lNFyHamIbdDWTOYwFAlRILGczxBHMyzu5zQH4KH8TQP8DCJUA2OQh8Njk9Mbr/4NNrpyaP9kWxC73QJBZ42YGUAr6DwDuwe6jerHZpXJnrH+o6tHb96H0Dw13jhYrFVSx0VFXFbZ7N5Qj3dIcW5zvUqkN3Xy6dV1WNDICpYBiJNKY4CSA+cUVS5l4uJHoh9JfgfEJRHC3dI74fkot7JUUhu1Km3tFB6h/uJ11X1KDTzrcWF8t+o5FLvEDEfshcwCqezYRnM6mmSkUsHvuGBnh3b69mGiYfGRzeefKJJ3/nnFPP/vgpG0/7k/UrVr9j46qNn185uvr+it11LPSTYG6uaR89PL5mx44dzz04/8irFqNjb3xo7+PvuOPOO//4Z7+4/U/uvOPnb33ysR0vmp+YXS8iPR7sHtu1YWzDbWvG1t3QW+79S5Lqn2E6fcpNlFsDQ3vS7U8msjhw+HCtfWzHsc7GjRvd/v5+/8tf/nKI4+jCCy9MGJ6ftLwte+A/0QP8P7Hv3/iu8QCQW7dujVesWOGvX7++hQdDbcOGU+cdpzyJmH5AKnKPJuVOIr5TsbQnHTu/B6+tDxfyhTk7l29bpm4nQbRyvrFwxsFjs8/bseexF93/o7u33f2LO65++KGHX7zvwIHzq/Vq9stXBuOsrWrqBB6Ix0v9pemxsQ2zl1121dy2S7dVr7zySnfTpm1hpgvRVelVdJW8++5uZpomGxpaFw4OrJ4t5HueLBa7Hsvni3MqF8NPP73nhT/6wY9/+7Zf/PDKo/sOnKiElNNTxR/tW1Ndu27zwd7RsQedQv5W07FuKZXKP+nvH9jT3dtj1BYXz9i7Z/dFswvTp+Tyhrli5Yodq1av+dbI6OgPEfif8X1fQ6BbNT5+5PzHn3j8kkOHj5zcbrdFjKCWABCzoGPb9lJgVxSFHMsiB9+zY0Qdtlitrj946NBzATFbka3uS6LETOOUZ0ExgwJGHIFEQwASMeN8Ymh45J5SpbQgScYYD8ra13UdTRGFyL64rkdZ1tXzfABMQPVGneYXZlmzWRdRGNqWZerlSl6UijapikaqCpjSLTIMwBr2imIguBG5bkj1Wqv41M6d587OzXRHUYDhUOZty7y/q9T9U5Vr43Eog3YzoBYA1u14lMF5ppOiqJRJFi0VTSUEfGSNdNIAUwqgganEYCFemkaUUkxRHJDnuuShDZygYq5EvV3dVC4W8dZYRWbJW7LJzyAZgZkDbgxTIxUQK5lMw8APGq1W6iMIcybI0DUSXJAAZGT6IHvI0b49Mzm18fjxY5trtXqv73nM9TxyOx3yACpBGMKHKWXAVUS/Ti6HMdNJ4k82jmAT+EVC1xR+TgBhCcoT7FQIWSrq6uqWvX29S9LTU0krXWVZ7ipSuVygMkC70p3t82TaGuoQ4JViw9BSxnHnkNSgp1AUhWVjKThOArI0AIsQCmX941qcy+Vne7t7n4HsKxUq05wrHSZ5YuomFQtFUhWFZJJSApiSaUIp9hkGamgra5ehs04nAAQ39Ln5Wmlurjo8MTG59vCRoxsmjh9f0WjUK7qpM8wRUtF3BphZ/zrmhYV5i/sLPsHgMUbwKRE9C0RCMJRXSEE/QuHEBZFQGGXgagCCVcwBFIafvSWJM73QBmzC3NbRpobyAv5MKbuWAAClTEkIjna1pTKKqqjtTmdoZmZ6U6NeX41yWiolS5LY7HTaK8bHx5/XarV7AY8qMSLGGZNprCiaopmOERuW7uqAe1VTiEPfTPcEcykIA/ICn7J9Ap+hFgkAHxcpMSGJccnwR6k3qmXf92wpSXAhKE0lScaIcQhjlG0K/G8A+E3YnPnLcWwUJp0osojHWtYuZj4JlYe4Xi3mS0fxqn3f4NDQg/19fb/s6e15Ws8R7ojWGNeiTZohe1EHjSdL/o7ChKIQ10MG8EzhK6IklpCUQiyMA9jhYU63O21qtRvU7jRgZkKcSUimYQq9E5QNKUD2NpvzURxTjMmdwg7C+HEd42gqpFuCqWoqSIZKEvlCRjFTpEKm6shSrjsYGVxdXb1y/eyKFaunx0ZX7l+5YuXdo8MjN40MDX9t9cjK72xcd8Ldp59wyr71fWubiSd7Dj99+MyHH378hQ/e/8jVDz/w8Msff3zHy59+et8Lj0/MPQfjuM6yTa3cXZrs7q08Wq6U77Ad61ZDM39k6OqtqqLfVeruvX9ozZqdr7rq2gO//6b3Hn/r6/5w5i2vekvttZe8trMNsYCxbcm2bc8KYyzNJPtRAOwxTHAALW/LHvjP9QD/z+1+uff/1QP/8GCIu7u7W5tWbJo5ZeMp46ed9pxD5591/r5V56zaddIJJz25Yc2Gnf3d5b0Vp7DXNKyDjOSEH4TVOI4CSTJBBiBOY+T4EHWiKJGddic/PzfTd+Dg0yt2PH7fxrvv+t7pd/zkljN+eve3T/7yNz++4Yc/+8qKOx6+o5L9bO2BAwf0nx78qTYxMaGPjY0p5XJZBEGQRhQ1S1b33hXDq+7q6Ru4QzftJxFsGoqq9btedM6Ro+OXPPr4o+e0Wo1ykjQkK7Bml9I1ZZ6cf/ryC1967yWXXPrDE0446UfItDwYxcnRwA8bxBU1CtLy4vxckVgU9XQVJm3HmBGCRYpQBIJGd61e21CrV1e7nY6avSqM8CpUZtFOCBIQzhipikqWaQJgHTJNk6tc6eHEB4moFEexQHFKASCMMVJVFacZMc6Jc4ZIikii8k6r0SiTTHWOIKwg4KiqguucEgShKIoRnOCBOFkKSmHoURuBrF5b4LX6gg6/awgUHBlLEtBFSk6MIWCpBiDBIt2w0B+ASRIhuOVm5+ZPajYbuVTGHEDic8HqURgLlnJEPZGksSRkZikAWMJPFEXJks6qqi3ppOk65fM5KpVzlMEMB9wQl4QuiatEGHzqtNvUqDYgbWoDhtOEkWmYVCjkKZcvAG50ImIk4Rx4gwRnxBmDnxL067KO24b/XREnCWOckYA/ROZvHCvYq6qaaJoe6prOiFgpTVMbQjLFDESbOIe2JGA/pOwVrA9bsmuKUElTdWKMk6QU/o0pzjJWAJ5Wu4NXrR34FuATxKTqprStnLQdG5lLk9k5Q5qWCptVsm2D8gUHe5MkoMwPAhkEkRRMSYVQSUCyeaFpGmXgmM9bS/7KfJbLWWTZOnV3l5LenkqQz+X8JE7k/FxVXZipKY1amwUeAIVQFwuQAvyVh781TaCvmHjma2gfA85bzQ7GKqZOK7DrtXY/3nCsXFhYHJ2Znlk5Ozc32MA4h0FAMiXYCd/6EbLqIXnwRxhGAB9JRAzXYvjKw1iDpFhKAqCqoj/CFI0BnpjHBCDBeU5ccGIYhxSNRiAv3w8oBmhJ+J1zQUIopC6NF/+f5WIAFSYWFgoR+oqIMYY5oIo4CnOe1yli7ExFEUwRnBiRmsq4iLEfJkpNhQmuoF0OReMkVoLA6/fczliaxD0C5bMKKcY9ThLoj/ajmBL0B3WIc06qItCXQgYWWoae6SYYY1KdnZvtbzRqpSSJsoUGZW2kWeYVbeEZQX4QUQgfEzZFRT1NJROZZ93Uyc7plC+azMkZpGHxpmtq287Ze7t6em7t6e75yvDg0BdXrVn5nZ6+yuz08UPPmZo+/rJ6c/78JAkGhAA6Y+65HXdpQQkXwgSNVNUkXdNJwT2cQocAfsUziHzfp8D3cF94OPZgWwJdU0rShGI8EzIdfSxsXSzYMgkAvNmczsZHYpxIIeKqJMXAuGqYVyImAZBXhUK25gRd+d7JoZ4VDw73jn19eHDsxuGB0ZsH+obuLxcrkx7anJ2fs57au2v453feetoPf/KNFzzw+D0vmp4+9hz0s4Ez1k9EPE2kl0RJNQ7TqSRMD+uK+nTeyT8yMjR056mnn3rrC7Y+/6dXvfAFd7zq5b9934svv+rJS7deevCck86ZPG3VaQ0MRgSRaGf5s+yB/1YYfduWAAAQAElEQVQe4P+ttP0NVRYPl3QFW+FXKpXmwMDAwvr1p0xt3nz64bNPO/+J52298u7fuvLqW1/xstf88E2//ebvvf13/+DrV7/0BV85ccMJ3+nv6b8njOPF6mKtUF2cP6HdajwfD9iXRpH/EkbJFWEiL6k3WhcdPvD0Gfc+fvsJP7rzu2sP3XdoxYNPPDiy+/DuSrPZ1HRdD5575nPn77rrrklLKTy9bmjzPVsvvfxbL3zxS27cuHHL7VwoHbzGPmG+tvj8/ccPnv7Aow+OPPbjexyig3TtaddGp512mvv8c1809fqXv+2JP37HR3584ye/++Vv/f2t39i06cS7DNOeXZhfHD525PDzJiePnOC7zSLnxAzdiPL5fNswjIRxEIlMxLMBIaEQ0SYLKCkCnUSEzL4nSYrgCDjLFePurp7JocGh/aV8aQIPdGCGRKiSxIUg2CKFEIlkFEKICV6o1qor6/XqKBPMEgi0QuEIB0SqphDKEkO6SAgVXTFCd6SgjIoyUeARYJ3gT5ZtBgAaMY8CBO8QwIke0YZBhmlhr5KiC+IaF1Ga5FKeIoQi+KVhrtlubliYX7g0CpJeDoV0RSOFa1iGEEVBDDgKCXBLjAnYQsSw13SDTNsiAR0lJ5IAqqUgqTEK44CajRZV55pUnW3S/EydFhdq0NMngcCcL5WpADGhl6IogFaeMRJJBOI4CCkMQoGAbKRSqgTDUvQapwllGzxAgjEyNN1HFndqZGz0ke5K15ylm7HgAgCgwscmmaZNilDJd0OanZmj6akZZJ2bCPwpaapBKvRgmc4shk8jitOYXLdDzVaHGo1MPBmGSejDkQAD5geeSJKASQqJWETInpGqChwTZXBcXaxzZLV5xw1YHKeACwmtiThnS+UswGoub1IOsGPbGhXypuzuKqSGruUajfro0SPj6/Y9c2Dk+LGp/PxsQ9QXPXJbEWyxALk91NfbS/k8bFIk/CUxHgHsqdPC7AIloaQkJs1rh06t2sw3mx29Wm2Y2b3jui7Hnlxk79yOj/niUr3eWvpRjnq9CRjyKQH0ZRJGASXwA8COuJDE0FciYwrCYEmyMhIzOSuTYDyy+Z+kKcVRRAnmnMQ9kM1PIkaMcRJCEOecsi0rG6Kc63vUdtvoM5aKUOAbheu6xh3MJezJQCbVNLTItqxquVjYb+pGG/dBqqAtOB8TTfJOuzPQaDQ2+a63KsGcSeHvGBItZTFjSrH44kyQmrUPEZDsnrEsA4sGkwzAJ+CaNRv1guu5TpKk6rM6wq+4b0JAveeF1Gy6mAtNcl2PQvgge5uQSMCfwsiwdMxhm8rIvhdKOdwLumda+nhPf/d9J5y6/uYN69Z+XxNy32J1erTRbr6+0ay+yu201sRJYBBLZQy4buN1vYf5GUXwNVOw+M2R49ik495iTFAEn2a6LPk9JdjOIHzpfBDGANoI4xeQm42t55IHAdhTNo4xxhE1SGTPCg1+NgjjGVPCfZIiJE1jieM49WKufHSkd+WDp254znfOXHPR53qS0RsK1HsLd5WDM8dnR8aPHH/p3NzCKxrtxmuwgP+dRqv+2ma7dmWrXevVVX58dGTozjNPP/dL55219dOXn/+iT7zgeZddf/n5V9y4eeVJ390wtOrOVT0nPnHmhvMPrlx54mylsqbJGAsgCS1vyx74NfAA/zWwYdmE/8UDeDil3d0bOz/72T3HFmcbDzcXPIDs6R8/9fTTP3LWc879xJlnnvOFTSdseqCnp78D0Bk7fPTIRU/v2fm2fU/v+5OJoxN/Mjc1/QdT01PX1Kv157uhe6Kqqv3ZL4ldccUV4sILL0zPPvvsoLWy1bGpp3rShvV3veDSF3767LOf88VKV2l275491xw+duhPmnFzmy97RqXM0Ir+0a0zmYyv7O65bWR07OuAE29iavKU2YWZLZ7v6pKSdv9A35MrV6zY2d3dNcMEl4qqUD6fpyzIRgDYCMEYugFUUmo1mzS/sBB3Ou6iZRq39PX0/UhwcTAL2iSJRBZ8GSPilFS6K4183pkA/HTSJCovLC5sCBK/W9VVDQGQsgDOcVeomoqqsICliaZqIfqSCDiUzxUo5+TItCwEf41ikEsA6IsQdENkikLoFiJDHCNjljJJHME226cyJa4yBF3UMxRCKJOdwM2yy2dMTsyc4rWDfoUrumU4gEObVK4Tg/uSKAVQRgiWIbUAd+12G0HTXwITHa9UddMgpgoC61G9WadJgOLMVJua1YRinwiXSAGkJlKSGwTUcV3qINC28CoU/kK7PgVuQCBFkoAhwQXpqsHyyNKatkEZ5PuAhySJZBwGaeC72PtNAOhTWzZt+AIjOqIKnuRsh7rK3eRYDvnILCLo0uzsPI6fDfQ1ZIKnp+ZoDsCXZb0EKmoaJ1XnpOmCVE3A9yplcGMaemya5qKmKc1Wu+XPzc+kSRKxXM6hQqEAODYpG9sGADDrZ25ukS8sVLXFxUW9024xF4Dmw8YACww/cOEvl1y3syQe9u1miy0CeCenpp1Dh470Hz54dKhZbTuBG4sQWdd206O56UWanZ7DAiKkQt6h7q4KKXCm57WpBT9n7YWAmFYGWfUO1WoNsTBfsxfmF8uddttA5o5HuE7ZpAPcJYmkCIDnA8wCzJXAD6FXSCGO01RSNkaaqmJcGWxLSGK+EEnKpq2AszT4J4PRFGOUzf0IAJZkx2gz+IcsZZIklG2MMbTDSXC+tM/qxADNGHUk5gEDIaOsRH8y5zhkOxZpmoZ7y6BSsTw/MjR690mbT/wE4P4wlAliZMcJ4GygTOQHY27b7fWDUMA2NMdkAnCOYGsUJADjlARTl0SmjGL0S9hU+M7Isq8AZF3XycDcxT21pB8uL+0ZMSJMOAnJTPG8GD4KyAPAtlttarbq1Ol0MKe8rIrs6iolYyuGZKHo9MaJ9/yZ2WNva9Vrb5LMe0nLa7251Wpe0+k0TwOIajknFymK5rdbbjg/X0V9hj4F9Mv68ElgQZqNQSaZnwm6CC5ICAXllOwbsZTjfgnJbXtLiybMI2ojgxvi/sBFUnWFTMcgJ4eFUt4iB/ePCZtVIUhF+xKLjghOiqWsF0uln69bt/7GEzdt/qGl2J3jx4+/vNZqvnf84NF3HD4w/uL6XGu0aFQmCk5576qhNT8995wL/+6irc+/7nnPe+52PMM/VB5ecb3wS99+5Yt/Z+feJ45MPO95L5zhgTOraYU5ImvhttseaW/atClkGGta3pY98GvoAf5raNN/bZP+A7TLHljZzydlP7N07bXXRmeeeWb7nJP7ph1OzxTNwiMGKT9L0+SbPE0+hafyh1Rdv84x7L8od5e/XirZ++ut6a4du+6//Ns//MIffvwLH/zEhz71R5/7+o8++9G/vP59f/CFb3/yyvih2prQCi3THPDUIfuoYrG78MD/TL6Qe3+pXLptZm56wze/86WPvPGdr/7kRz7zPy686babyv9vs5FF7js0tXDJsfGJ9yRx2tdd7t6/cnTlN8dGRz9aLpdvdt2OV2tUS3EcW6Ztd3TTTON/CIQ6gmiKwI0+KQs2sJfSKE4MRZuXKT2ThslkFCVBCijwA58SnFR1rZ1z8k/09Pb8SW9f3y8BftVExv3V6vwl9Xr14lRG3amMWQjwjJKQspeLxUrpsZ7e7g/nctbv9PX13khcTHleJNvtkNrNgJqAlka1SfV6PUHmxXMco+E4WqLqsJbj9ayIycrplCuaZOZ10k2VDNskO5+T5Z7upwZHR7/a3zf494Kri4xUlUsFOKcQB7QShDOFcC1rjAIA8uJCixYWm9RCwIwAzcQZCVUQA9xk2dcseOYLNlVKBhUchVROxCQR51kZhSQHvRP4AMIYpxTQ4Xc88pGFCrCP8VqbkDljuG5ZNuVLBcpB8vm8W8zndg8NDV7XVS5/o5gr7O3pqrQWFhYvUxVlzDCAOYD9DKwX5hcQ3DuAF0F5O0d5gD6lnLxOTF47RpaQiJECkPQgHbBRRKapUE9Pibq68+TkVMlEJDte3a4uztkLCwvG3GxdmZxcAPjWAY4+xSFa4CY5TgnZvBxpusaQyWXEIqaoKdoMKEp8giPJtm3q6uqGHkUiqVCrFVCnHVGr3lHbDU/13ZgHfiJVRYuFUFMuBAn4K8IipN1uUa2+CGhqEOeSenrLVC7nyTA1zDuB/nPQ3SZF1YgxhUlJLAgiluIgE+xI03TowwCuKWXfFUVBWwLnJEAvWYKnGGMpcZExwiZxLSX8TVxwtM0pgz7bsQGXOmX1CVt2L8SRRBu0BMAB5gfuAfidkxCwAaIAhjVNIxV72zapWMxTAYsSHf5K04gBuiAhdIsohQ6EjKGq8NlSwdmNId3PSHpQRmbXEtx7EhAeRRHHudDU9V1D/YMfxRuOv9IVba/CVfStQFTMOYGpqS5l2U3Dgs6CErTtBx51sLDI/BoEwZLtEveo4Ar9yq4U9yqjlKAy7IChmSdwr2fnU+wT6BkC2N1OSI16KxSC7Rke6d01MFz2LCc9YaF29OqDx/f8wfTc+FVtt7mOmJKYZu6gk6vcrKv5B2SqtQIsUNAMRRjjJA0py+QrWFiqWCCoGifdUDBvLMphoerYBbJMhwzdJl2zSREmMdKgmLJko6GbVCwWqKeni/oHuqmvv0I9mMd5RyWFReS1GjQxfoyOHpqg7BcGQ59FumIHnY63ds++PS+7/c7brv3lI3e+fGZxap2iK0m5u/tWy85dh+nwu8TYe7RUfFzh2reYwm4vFbRfMmY8NODox+f3zrvZs50xlmbP+myP5EJy6qmnxtk+Owcllz/LHvi19QD/tbVs2bD/6YHswcbYpnDTpq3tzZvPq23dum3mFS9589G3XPOBfdvf89HdH77u+ide9qLXPLFy1fAjCJK/VDVxu+loj5RLhUO9fV2d7u5KEUFiy+TUxAsffPC+3/nyV776+o9/5K+u/szXPnHp3d+74zTPTfrXnbzJffXrX7V3ZKzvfrTxlOVYrSDorH7ooYde9qPv3/LCP/zzPzztGz/4Ru9NN92kfe5zn1NT1bN1U7cc2/HKhco9vT29N4+OjH17zerV3+vt6blZ140f6ar2kKopR4TKW7qhpdgj0HBSNAQGZGITZDKSLEVDRAjQqWkYbiKThmZpE4Zt7i+WSocVofiKos45Tu5RQOv3V67Z+DNkiXfbjlnVdE0HOAz6gdcfx6GBY8TlhLgQlL2ONXTj0IqVq+7ZsGH9z/r7+r9pGtZBoWh+miC8xgQQkxQC+Dotl9rNDuNMSK5wmcqIvKX/YahOmsGo3JWnbsBZvpgjtgQkKhWKxZmxlSueWrl27aNdXZXJQj5Xcyw7MHSdoDNAiyF2cQRIDhhghNf5JFNk1hDckww6g4gCPwS8SMlBboKrUlE1siyTKll/CKCFokF2ziDT0pAV4sSVlEikJDROmq6SoihLbcfZ69osIwjxXZ+yV9yMGNqyqVwpUXdfRfb0dccbNq2tmCJ2PQAAEABJREFUrlu/dqJ3oNv1o87o3MLMeXES9GAcRBAGlEGJ73mUgQ4jIsbY0rHvJxQigyzxHT4nVdOe7RuFElBEGPmkm4JyBZNKFVuWKg4zTMViCikZgBInbAxjrxGsJQ92N5pt8pDh1QEP5UoZPi6SanCwd0huGFGcStIBIbmcQ4ZhkkQjUZhgXFPoJbJ2eBjF3IW+fhCQH4ZMCAFIMaGbSiHaSDG34iiGnwH4eOUOP2OeacS5QkkiobpE9h5ElTLCG22K0T6TBJ8SCcZJYKyzNlIUIWxZfYE+MEEI0O9Zpr2/kC/en3PyD6mKNs4Y7wBaMjdBv0zPFLUkMc5IwSJFoL1MGEN/kggmEg6hS0oxxjDrR3BOHCLQj6qqsB1zwLaX9grGW0JRz2sDsgPWQRa+vZTJ9wCSCQAzxYLCrRyfPL55xxNPbg18v4LsLpwFNeDBBP4QXHiWYe4tF8v3DPUPPGGbdlNmq8NUSsEV2KWjMKPMZMY5xlpFTUkB4Nrzg6V95lvf9wGPEREj4oLDhoQYY7T0B/ZquL859plNEo1l5wXjS74l+Wz7GINI143Dvf09TxTy1pSipE4sg+E4CdZJlg6hrhnFSc3JlR4wtdxBDLObxFzRVIMYE0QkSQhG6tIqL4XOMaWYjynuMYIuAjo8KyopmkaqoZODtz+5fI4czCs7b1OhlMPcK1GpXADwmkvthYDiTrNB7UadfCw0wcekkkEGs2KVTI+nWksmvCaYOm2Y+n7TMB7hCv+J0NQfdVUqd24594wHvvqp7z786b/80pN//YHP7Pujaz947I0vesfsSy9+2+K2S99Q3br1df4/BqeMMfkrgXHLn2UP/Fp7gP9aW7ds3D/pASklQyFeqVTE2sGT/RNXnzixZfNpu0/adNLeU046de8JG7fsGxocmdIVIwbY9DbrrS2dZuf8JIovipPkkrn56Rc+seORF//o+9+/8tPXf+riA/sPD6xYOTaxdt3aXxKn3a7XGkV284UHDzzzqjvu+ukL7nvirhPrwXQvQ/yxc7lDyDz+aMvpW7594sYTf7h6/aoHxzb1Pf28c57z8OnnnPH9gZH+b1k553uqJu43bKMFEEtUZC+ZygjgSykCcYqAyhgjRUUUEsxE0K6Ytu71DfQ+3tfX/4NcvvgAMie35YuFmzdv3vKTVSeumjUNq2HaVoA2MutZAHAJo4jiLHD9Q6DMYBHRfLGr1DW/tvf0xjmbTn24kCvud6z8M4ZhPa3r5oLgIhFSEIWMB26sBJ1QRdYX9JqgrYAygE0oIMMSVCzZVCw6pCMIGkuAyvNB0Bn2/OqKQsXQK335KFcyYx1ZSJG9YsSoJIDUNAWl4MOJkWloZOoaCSYoDlMKAYU8FQFPFR+8nKRgAUVRAawmFbttKvdBemyyiwrpliTNkGSYjHRDkAqAFQqjbPTjOAUIRuS2fWq1PEgH3wNinKG8TpZjqXpO7+mE7fO0grpGd9R+P3I3NtzqiiD2TD92yQsBQIjSGAfUI7guoRBBPIyCpT4U9GfaKlk5g1RdkG7qAGgdZTnB/+QCIuM0Sk1L98pdxSYy1kquaFOpUpClrkLqwHdO3iEEeHKRTV+oLlK1XkUfAWmGTg4WBjbKa5ZKXBOkmSr8AGBAllRSSgHqZP0wxknVNBLwEzEC5GbZ9oAHgYfhZFxVVSJMXEwDwgnijGGRklAHr4rddkC+G1MUyCiJaEYm6c9R9hk00oiDMI1ARwwVOcZM4ZwULgC1KSmCk64ppEEE5wAwSZZhz5eK5V8OD418ta+v7yuGYX1XU40nNE1fzHQQqIM1CT0rRFgXkaSEoD6+SBynJDDldV0FcGukQW8hFBKZoJDgAv0CJgFgKiQDsgjj4UPHVqdN/pI/AvIAkR7ORXGMOZuS63cGqosLFzZa1Vf4vj8QJ+AtxoiIA6iJTNOaqFS6HiqXS3vHj42PLi7On41FRFccJYxzTiIDZJRP0oTA98SgI4MREe7TCAuBGHMthX8yfRgjyoQwPin8RtgYYwQPLQkjRikyvgnuAxhMHHZxJohzQQx9JanEuIVmu9FRAMSM4FkIkWQJJ5ZC4TQK0WOaBpiLUCeJBBcRbCAFeqrwWSYK/COZRLY+xnyK4JuQMp94YUixlJTgWswSkgruH0clq6CTg7cb+bKFtxMWGVgcMsEphg1BEGOu+Ev3UuQlqKImBasc9pT6J8qF3sdsPX+3IPVuXbV+0l3u++YJ60/48uXPe+5XXv7a37n5U//js7f/+R9+5NC7tr3Lo+Vt2QPLHvg/eoD/H68uX/w/eOC/9yUpJc+yoDff/Gn7hz/8Vs/u3Y8Pj08dXHt8cfaU+kJta3W+fsn8bP051fn2Gt9ltqEVFnu7hp4eHlz56MjA2ONd5e6DSJcEx44dXrFr55OXP/P0M2+fm1v48PxibfvRo8de4HkeGxwaenh0bOTJerM+duTowTccOnzg/dVW9U3T1bmz5vwmVx1zl2sldwzlvCev+6Piseve+bHadW/5dOctb9ne+diffHaq96w1d24979xPnXD6KR8t9Ram8l35SM9pxDUizVSIC0YcoMcYoyhOVATkwSSOzwHYjPSPjO0//cxTPn7Saaf9+dlnnvs/Lj//RV9O1vCn/aqvh2nazRTFYYj+iZRLgSoLrgmCT4xg6bk+IRimUZT4tm4F1113nSwWV/kqU/d1l3u+NTw8/JlisfSgKpSWoRippVhMjVVRn29rkZ8wRahkWgbpyPx5XpM8v4k4GpIFkCrhFWMxn8f3+ITFhZlXLVRn3uZGtbOtAhs0ctyUIqY0C5QypQDZTB/ZKhRGXZOQ8SJN0UghQTzlxBNFasxqpT5rNRfdqF13EbiJSJWk5IgK/QaVBy2yikSGk5Kd51Qs6WSaDFgQURwH8NuzwbrZ8akBeG27AfSNcNwGwHrISPrkRa7mxe3+amv+pXO16Ss6ceMUZsiBmEd6LCKe8HhpTOyCRQ4AUmiCJGzIgEsHTJa7DCp3m5Qv62TlVWJqQgLjpmkGAdpwrNLcfB1SDd0gWDAca5wYi3OlHOsZ6qHeoV6Zr+RJNVBXIUoppiAKAFruEsDWALEZTRYqRVoqP5yjrgEHulgoGVGUhEvllzKHQiEF0MIEkwJ6ahgjyVLG0TQHzCdLfk9IESYxgh0JUYyscehLatcjqi241GnGPpfGjssuvuwPRgZGbuTEno59P0wzCPQ8kgBBlkriREvQamDcLVsnC0CtK4I0rlApV5go28X7Tt9w3k0nrTzni5dc8dIPjq5c+ZVisfy0YZikY4HDBScMN8FNJLBgi2VIkkkJHTFrU2lhAZDP56hcLlOxWMS4WiSEQpwJEhBCqRB+8nyXXLcFKINuBIN45sNsL4lwnM35AGCZ3QMQNUyCLsD+piAKcwBHkUpGRIIYnOTY+X1OLndgYXG+cGzi+G/Pz808P/C8Htw6eKQwktkfwF7CE/SUYKxS0kwjFYoCbRgWnFnfjAzTIBULMTgZ8zAiIQDHaULIZ1OaAS7uw8wOQlY7hf/TJYokiaGCHhztSNbxOvbM3MIFhw4fuapabZ+cxgqHJDJR6nGQNOIgjtMk7luYm39Zq1HPFwvWTKmcm1JUTooqSFV0iEacK0uSwAhUgZ9CaiFjmkmEBXKYxuRGLnnSxVLUpVQNSLFS0nNoxyDcHx1qtpvU7ngUA5s5GZSzKkml2Od2FfoWuwu9s73FgdvXDK//+DmnP/9955xxxQfXrzvz0xesv/Lm9//u3/zyNS9618ErT7vSZYyltLwte2DZA/8sD+DR9c8qt1zo18gDiDLKAw/c3sX1ZPNCO3rxk8/secejTz32gd17dr3vyMGD19RqtbM502Sl3P/0qpXrf3bChi03jAyNfMC27bdJit8RSL495uJjTs78q40bt3zggvMv+vPnXvDcr4+tWPvk3Oy8decdd135tS99Y/uPvvfDDz+546kXR3EwANrSGo3qyDP7dl29e++uP3x695OXLS4sFgrvLARvetMNMaPtkrJIRrT0N2Mkb7j2htjMKYljKoqiK4IpxAzAkJNHkEYwz+AjSWKK4yirIzzfK09OT1196Mj4q48fP3RSVXXnIyN62BLWOADUo8M1qzZ//JTjxw5fWltcXNPpdEQA4EgQNJNEEnZoK6XAixDUDGloRqTqVkzYpkvTbGxo9Jaerso3il2F7w2Njnyhp6t3l6pqTSa5VEhjkZcoeOXOAt8ngjWmaZIBaGEiRbs+hYFHTCboJ0mK+dzhsbHhx3r7y/vaXt0IU8+Opa/6YZtqjQVquw3yPARMiOt6WCckJLigDEokdA39iKqLdTo2fjx37OhUYXG+qUdeTGlEJBSVMtATCNC6oVG+mAfgFCgPv6kaAj8KxUgdMsZJN0wyLYcC1Ks3Q2q5IXFkmDiXyFZ2KEJWlUP/LL6HMlIBsqoX+0LinJUzqdLbRf2D/TQwNED9AwOUL+Soq7tMA4MDNDIySoODg1RE/wb0EAAU4kRCyXSAT6KEEoCKIEE5xwSwqSIKw1Kr2RjOl3JBksZxEPhcVYXo7+8jw9LJdizZP9CfrFqzOsbbAgnBOZuIM/KybGISkWmbMrPZztmwT6UYc4QxQvsavuvEGEs1TYlA/3EQ+XAnIyfvLOnOhSDX89EcdIyJkkiSjAWxRKV2I0wbVSBMJ0mThHtJxzk+umrsu5gnjyNj2k7TlJCFJB8LjhBZuwjzMohjCrJFAnwumQSwcTIdA0yW5kOKBw/NHeq5/vrrowpV2oamh4xhCJOEoACpqkKarpIAbEmgIIeNOqC2UCzInt4+2d8/QEVAq2GgPWQnm9kvLs7PU3vpRwF8ynQIMbCMMcK9S9kY4JAcx6YcFlCWZQN4TbJsm1RNI0VVl0RVn/VT1q6q6qQoGj27V6jdaa85PnH8JYvzi1enUbRKCEUvFApJIV+INVVNOefIuKYYA2NpvNzAkwDipZ8n1jUd7SjwP1Ga3WwkSQi+dA7ViOOvMHujAFGhQ3e5i0rFEpXKAMFSJdRVHSaFErBMmCeU0bDv+2oUpWYUpNhTIoRZ6yp331wu9X4LbnyyVq3xTrtVrDWqVy3UFi923U4P40SMw6NYDCQYl+xY4HmSsgiLtYAi+NLCfOzqLsE3Jik6J8VgZGDBnABfo9TD/YJ7029Tx21RBPAnJjBkGqUhJ5VbspCrzHdXBu7r7x350nD/6Jf6ugbvy+W6JpRQNs5Ze848TZO/bds2DDQtb8seWPbAv8ID/F9RZ7nKfyMPPCYfU+fm9jj33vvzkVt+9I2zP3vjJ1/6lx/54Gvvvv/+Vx07Pn6ZqujrR4ZGWyOjY4/39fb/IJ/LfUnXtS/qmvp1yzS+b9v5u0Z6yk++9uo3HvmTd/35xCf+8obpz370s3Of+tCnFj9y3WfmzznxwsOnrN/y4PDg8Hf6eno/3dfT/4lVq9Z8fuOGTT8eHRnb6ViWq6tKpCo8BsSJJAkKzcbChodEVdUAABAASURBVKnJ8Zc+dN/P3/rYa+5+xRvf/cpT3vkX7xz44Ke32x+8e7uQCGr/4GI5U5svpDJZLwQ5CL7CMHRSNYXwnWwHAdLUiCEQxUnIwsgXru9212sLzzm0f/+rDj66+7U9jr2uMqbm3/zB13ZPHp8+/eEnHn5dq91Yi/KWBEKAJsmxHSrkCqSp+lKWLY4l9iSTiKVCsRLGmKS9FNsbKpNrhjbPiCFnrqt34LGevt7PVsrdP7DM3ME04WkUJCzLFjEmKEEARKRFgJXEGAGgIvIQ7FwPQBh5LM1+u4biJjKUC4TrQejzIPJZQhGCJaMMNLsRPMuVIlnI4mYAwRknmUpKAERRgADqd1ir0dB831UFJ67rJkDAhOICAE7kuSm5nYR8vOp2XQRmSPbjBrpmUQVg0NPTgz2wqatMxZKN4CyI8YQkj0gzGWHhQJatkG5yEgjuQuGM4cOgb5aMY4CNbJxSmVIGbnGmVxhTDEnjNHMtATgo5+SpWChhnyOFKxQBqFCFBAYx+y5wLu/kcN0RuqZp6CLFa/XdSZRU2612XF1YZHMz08jBUVtwHqiKGpuGGQuhyjSRstV0aW52EbJAC/OLqe/5MRRKcI1cZNFbgDoPC4AoiogYJaVyqdHb3zttGGYj091yBOWLORIZJCL5JRT4WWLMQklBJ6XII6kwMzJU22NSS5hUmUKG0HWds0Bbr2rGEOOKqWD+cEWlME6o4wfkwc4UhEVcUEpoT8YY3YhSHqZe1OmZmZ+49KFH7nnH6Jb+d/z4/puvrjdr50ZpPJA5Lgb4CkUAOi3K53KE+4hs0yLYTipT0b/CUsxTD/Y1G01qtdqUgWpmcyaMGCnQBTaSrhsEt5JlPduWie+gbxKC09J1w8DeQHmFGGPQ9NkPY4wk9M/mcgzYhKuzeTwQBP6mKApXEzFFKEqnUCzsKJYKT6qaWs3mgALoZgztMEmqCj1lqqiqyo2lfnQAsw59VPQnlnRQFGWpX9M0okIxF5dKBZlBeXaesGFx0Onu6p4vFQtNXVWTGOMYRyEpnJNgjHH8IWIsSWQa+bGXRHyPZed/kHNKX88XyreHkVyYX6x2L9Sqw27olVOOcZAhZbAq8aaDRERCi0i3iPoGCjS2qpf6h8pkOirZOYijwz8aCc6IM4Y+oTcTxCQHrEoIURoQBe2Y2jU35qlyWFXtbxac0meKVv4btlW82c7bD5at0riLhPHWrVvjf+xnVml5W/bAsgf+2R7g/+ySv74Ff+0su+mmm0T2nw787GffH979jSfPvuUHP798776nX+B2gtN03RxBEFMS4rUoig9xJnb09/bfvWnjltufd/llt730ilf8/I2v/b17XvPyNz32ksuvfuaSCy45nv2SF2MsgiCk/z/uyr5fdtllwZVXvnLhDa95x75LX/ni+177+mt//OqrX/3NrRde9MUVY6tudHK5r0G+VS4Wbusql3fmbGdBMFKSKNji++3fWliYuWbfvl3XPvHI3a9/4O6fX37kO7vWXX/92zUETZZJqlCZC9qAWGEzLrkQHAFRkIKsooJjxC/CeUL4IIQRQkRRAIKDrXbz/E6r8TvP7N1zzWNPPPqSg7v2vmxhfvZVXqf1XIS4iiJYamp6xzTMKmciVIQaKVwLBdcCHPs4bgiut3Wmx4QtCzbXv/36APv45u03RyPWyNwJm07/+UBf3zcLheLPYOMRTTUiVahSMAU1GKUATQLloT0CA/xDRi5IVU0LoiQsN5r11VEUDSMrxlKZUIrsmoFXy+VKnrp6SksZzHzeIQ47M/jy/ZCCIEQ7PoWhT4ogMk2NFwo5XkR2U+EKue2AqgstWpxvU7Ma4BV3RK16SI2qR7Vqm+qQVqND7bZHvhdSBlc6FgR9fV00MtpLA4PIdpVzVChalMsbpBqMYkTmDLqDf8hSZ5OAsezR8ayNaZJSDGBLAKzwJRGCehTE0MWlTqtDXsenOEyWzme+WRLoKiCcC4LpS9cwvFwwAf+JIPR8CchlaZSwMAjTVr3VgW/vNHXrMdSbpyRlqhAEYYIxgvMoAjRHYSTjMGYpukuhT7uJ/r2A4GdUwUkUVTS8wpYJB+twITgWCgbAziDCNQmqzuaUxIBxpmI6qdAdWd1OjD1RHBHJmDiTXJemrExOTp0Xx+laKZnBhCBQGglVRVscfkuRoYuxJyJc45pCQmNS6JQoOqsyheUlj8/1wvZvV+sL1zTbjfNTGfdxjGumg6oqZAA0dc0g2EyMRAb+LPAC5kNcjKHn+dQBmGdzIxuHBOOAPYYV9ythFUJESZIQzuGIEUfDCRYZhNOWZTdN02zieyrTlLCnKAwxxwIKAN9xVi87nyaUHcdJnO2dJInzXPAkn8/tr1Qq93d3d/2iWCz8HID8KNqVgjM4KZslRJkNjJhAecYFI0URmLM66cggCyGW9OGcL+1VVScTc9E09aXv2ZhlC8AoCjn2iu+HKlplPPMEY6SivoJvKWwOcW90mq5YnKtZ+/cdPmFiYi5f6hnYVSp138gV7WtxIo/ESSLDNNITDGDKMIgqkdAkcTUlzWRU7s5T70BJ9g2Ww+7eUtvJmYEAe6MLYoxRdj9zQu9YRiFhS7GfkN+OKID4zZC8hk9uMwg1YT5gK9ato31D91TE6j2FdOBpvdJ1NC6pi9YZlgcfLX+WPbDsgf9LD/D/y/rL1f+LeEBKyR977DHrlltu6Ymi9ui+fTvWdzrR6TJMLorDZKvnBxsjwEe5XHnmlNPP/PnrXnHNt9/7zvd//ZrXvOm7l158xb1nn3r20yt7V8729fV1GEPgY+zZjOM/0z7USc8ZPse79JxLqy9/ye8ces/b/vTBT330xh/8/jV/8tkXX/nSj51x1tl/t3b12m/19fXeWyqUdtmWWWdS9npu+/xms3ZNp914B8DyzfVa/UV379iz6Zp3XbHiPR99bTdjsgfxYiUmqp6kCZeUkEBmTNNUIobAgwuaqpBuqMQFQRhJJtU4CXvandZZ1cX51zXq1bc0G/XfxfdtAN0+VVUVyzSrxUL+6WKx/CAjthtB8RlV05/OObk9gNHdxULhUSdnH6tY+j8WbGQGsX/5vg8tnLhq5f0jw0O3jowMPliuFBcEVyKADIKdIBwTkSBFQTBmCqWSpYrQwlKxNCcTVmm33FPjKDkZr3AVoQjSdEGFkkPdANd8wSYDIEugMrfj0cJCjdoAQT+DCsAHByA4jknlcoG6KiXCooCyAF5bbMjFuYasLQBeGwFl/zyV2w4BkQG1Gh7Va22an6vS1MQMZf+BQKvRogiZrHzOoQxgBwe7Ac0VKkIP09aI8xTXfWQwXQrDIIMXkvhD2KSUgKIE12MKAdWZpInEOUmhH1Gr2UYmtEpzM/NUr9bJdwMMGScdmV/BNBwrME9QFCTURva00/JRL4nTUCbVhfpo6IVFRlzVVSPRDaOlCf6IbRq7FM4W4ihQDE3hFkCnVMxRuZQn24LPNIsTCQHmEpkuPuAOahIXgpAZzGCKB4Fn4xVydxT5cJvB8oUcfK8SY4RFRkIEnzP4V1U00hSDZMKpXmuJRr1tRGEkkjgRSZIWZiYnNkzPTZ/uBUE/hlakqMcFJ1XXSdE0kmgwiGOJ19CSK4rULZ10RyfVEmm+4kxX+krHzLwZSJ5sCGL/ojDx16YUOwzzGFOUeDahiT3rTywG/MynjWxc2+S2XHI7LvwVURKh5wQ1AXHZ4gZzuSUUZZaIVUNkfwOAXXY+xBj5vk8Z8OqaHmCO17F4q3u+lwIOKQiC/ylZuQTtZb4jNJjCoUmSUBzHWATIRNO0uYHBwftO2rz528ODY3cDZO83DPUhRSCViYmRYhGAXVaVCH9LmVAC+E3ThBTMdSFgZOZvXGOM4ZyCYlKQxB2aSugRUjZ2YRhhoeXac3MLPYuLtWIcxkJTVTI0HZ5hmEMEHwSY3x1qNlqi3miUa43Gy+r15suq1XqP3dv7ixM3bflEpavnDs00p1PolUIXReUYJ4UUTZDAsaZrhPs3LZTyruM4dctyaoqq+WEYpwH8F8PHydKPkDAKg5S8NvoErHaaHnmYtx72YSeULOZ+wS7c3ZPr3bv9nZ+oZ8+JJXnddn97Jlu3x7S8LXtg2QP/1x7g/9ctLDfwn+4BKSWfnZ01dZ2tFiJ6ke97b5ydX3hNrT53Tl9f//RzzjnnWy986eUf+53XPveGF17ykp9dcOYFR4aHh/8xKPs3tyV7RXbta945/cF3/c3dZ259/t+9/KpX/+lFWy/+k3Wr1tw40Nezo5Cz2qapSCFkOQq9cxYXZ94KkPnzKOLvCFz5PJakq8PAG0BAVzRVIcQ5SpD+EoJTDrBSLBSpVC5RoZCnNI0BUj4JZHg0XaUg9Jnrd6xGo3Zyo1nb7Ae+pes6gVji/r7+xzdvOenvn3fxJf/j4osu/R8XnLv1f1zwnPP/x7nnnP/nF1108V9c8cIX/tXWC877ZbUaNv53Trnhhjcpvi7VobHeubEVQw+Njg0/zjhrx1EsE2T9ZMqhKxFCM4KzSZZZiLu7+mulYvfTacoXgjCVJDkTQiXDMqgACCuWc2Q6GsUypJbboMV6lRarVWoAPD3AX5ZdLRWK1NPdTUVAF2eSOtm/R7q4SLVqHcGcRZpiJgozZBpzCr2UIojEMc6Rqdlk6hYZmkmaqhGHQ712hzB/aHJygubmZ5HZdYkxaK0w0rAoAMRTV1cFGcoCmXj1yznsAoh4nkfNVouqi1WanZmlyYlJOnjwKB0/NknVhSq5bReBPgacAnhCmBozSpdEAriyY0EyFhQHkpq1DtWRFW7UOxkkmvOztRxgV02iVAquRN2V7gxor56bmT6/3ar3xnHADF2hTHRNIQsZu5zjwDaTcRIsDlMKAHtxnJDgKIdX7rl8jpy8w3BZj+LA0E1V6e6tULmrTIapE7QCmEXEhCQNbWawxYiRwhQWBxEH/AGcNCYUoUVJNDg9O3t5o9VY6wduLpUxEUsJILrURkIxSZinGGqqmErEVFyEP7nOmVSkRjqtt4sG6xvuOTw0Nljv6e9KDcegFMXQNmFaUIx5HiwBZ0CBF2IsI/gUsIRMdmZbBOhvNTtYVMQURQm1Wx4kIMcpHBgaHH6wXO7aJRhPNUWByRy+TwjwRwSbTMsMBTaZJibKCAVAmaYprmDMVZWyMeZCYC+IMQ6ol0uCMizTK4qjpq7pTwVMub3ltg532gGQjuBDaqEk1pkpdIowBj78kVCE+eJHIWUS4jiTGCCbypSyLesPlTgx4oqiMMEEZT/aQLhFkihmgedxRtgkkSo0UrhKSRgv2RMG6Ad+StGebdtMqEqX63kvmJ+dfXHaCcaGrDVTG7asu82yzacZZymHrZZjkYq5nR0zARvRXhDJQNPsKcsuHA+CJJqanDMaTVdEmLssFcSlSr6bUKvmUmOxQ+26RyEy8gnmb5xZH7PU1qy2SLWnu1aN1KHt8mfZA8se+HfyAP93avc/pdnftE7/SgFiAAAQAElEQVSllOb999+/6kc/+t5ld95z+9t3793z3EjSMdvOfd0pOp/qHez/Uqm35958Pn/YZKo7M0P5Q4cOde89urd/YmJiaHLy4HCz2exCOypkKTb8Uz7MykF4Jv9U2f/1OkMK9TXPP+z15YxDCEWPxFH696mivM3K2S/r7x38iG04T3DGgyiOuwAEZx88euCqJ/c88aeHDh56d7PV2CjTRCVKSVUVQtaUDGResvbbnQ4CZIDXvhYVCgVKZBoxRtOWZR42LL3OBE9SBEBGgjRNRzKMJ7bl/NLUrZsdx7pV70R7Elu7B/H6F2rA7lJ0+27i2j166O+IW+rsddddFxE22Ms+fP32gT/4szec+pb3v+LS3//Tl1+9c7z2jk6zujWOYq4aypP5XO5e3dDqkpH0ka1pd1zKMkcxBoWhf8FVmSY8Onp0cvXs7GKl2WjzDjKDAYK6bVlkOzYxxpBpaiE71gFE+gCAEOeIcjmTSqUi5XN50pAlygJ1s9kiZKOoVqtTB9lZEI90rHyQzxU8x7bDzEeqopKmGaSrBmXHEspRykgRcCeO/QyKQpjIOCWJBBz5hCyjzPhC08y2rhm+IjQyDJMy8AfvoFyy1F+9XqfqYpPqCOJuJwJIpOSYJsQmTdUBxgqpXCVN0dG/Tir6TABZHWSpIgBHjGxiCCHiJFBORzkuhRG4YQVpTDvyY8ESPpczc7/s7er5THe5fEs+l/+ZbVi7TEVvt5GFzP53sOw/V0jRrpL5mBRiUgHsRdRsdijwY/izA2lTs9WkVqsOHopINzQyLYNUTaFsS5JoqUy70wI0hktlVFVQDEcEkZ+qGg9JyJCxjPAwiLE7cHziyMvTNOxNZMATCgnDi/kXU8cPyA9DtM3T7p5KgNfqnq7riYL2HIxxuVJiXPAuAN05nNNWO2cVcR8w+JYxziEC4+9RCB8lyPgxULCG8dMUlWTC4OcEElOMBZKqakvjomkaGZlNJvytaYqm6S1d12a5EG4Sy1QC+hTUNzE+BhYgvuc5c7Pz3Y1Go6hpGkuQuc3OZ8K5oEwEE0SohxuIUtxDQgjK5hD6VOGF9UePHn3Hrsce/urhAwev8YL2Osuw4lKxsEvliivRXgrhIptXMcA3JSEYhFPWaJrGS3v8BTtizPMoO6QA2d8mFkSdTgffOfTI6ic4H0IHnCKO8ilFYUJZE54bku8FuM9CAlCTG3goJClJA8sNWucdHn/mPYfc3S/2XHerrqvDuqFzDfZzoaI9iXoRfB1QNldw/3Qw983DB48OHz8+NZAkUlWYygTX0J9ceouQLRYwP9G3JI65pmNcBAliSNirjC/0dlXux1p8ltZiQtDytuyBZQ/8e3mA/3s1vNzuv48HHnvsMfXAgQP5Rx55pO+RR37Zx3nalc8XmOPk9ksmH2VJtKe3d/jg77yyfPjy57/kwNjA2Lim5ecZc93ENlMdT/AcImWapsU05aXpxemuh558aPC+x+5bcd99d66775H7Nj322AMnPrHniY3oZ9WxY8cGACmlI0eOGAA48b9YJf+X43/WIWPb03PO2eb90bUfbnzh+lsmvn/jPbs3nLH6gZ5K33e7yt3fzOVLd6uqupgkYTGMgj4E2DUA15XV6kIOe5YFJ0RBYowThyiKQileZfqBn+1lT09PODo8NNnX3/uL3t7er/QPDN7SVeneybnawNtOkgmXWXFNt/fkC8W9mwbM6e3bP93+zPs+U/v49r+vfvzjf1/9zF99ppbJ9u3XN/G6D7DCsh8RUD7ykT/s3bHjwZccOrj/LePHDr3twOF9b56bn3lV22ufncaBJYV6UDPt+xRVWRBcIL/IiFF2ez0bbGNASIhXznPzC4Xxo8f7642GHQE+CACZ2aEhc8hgk+/7AKw2AqpPYRTBrpSyLQv8Mb5nwT2OYrTMiUlOElAhAZ1Zb5qiMVVRVE2ITLiqcFIFI86AC2lCCeplbSyVR78cQZewD5HBy0CAkUpC6KSpZmpZ+XlVtethIINW2wUYxATYoihOKAIoRku6hACJDDpSwLAgA1ltTdVIw8JCVTWCH9Axod8UsJUuZWADwLLv+oDLANCBPY5jtKcKlXRANsCHJ3GqQi8hSIkUJlyKmduuIqGXKpKnChrkaRzJOINgrxNQ6OFbwud01XzSMuyj8ENbIoUZhykJphC+k6aqpKoKMTgjAOCEoU9E0Bs+yjKsCSaGpimUAaCqcjJNjbiQFEQdAFGbGGha1SQxJcmEYa9HqdufskAXasoUVRLxGOUS0g0ix9Eon7eYk7OEY5t6bmlvUbbwwv1K2TilSVIKgqASBqEKuGLtVps68LWPBU2C+ZJikZGJzMYZ4xRjERTifIx5I1Na8m8GmxlUZqJqGimws91s99VrtXVBEI0mqRSSMZYAJDMbE8wV3McYw1jBXNMC9I3zKVzh5hxndz6Xz/7lhKOc8RTVKBMcE+eChFCIGGUbx/PDQf0V0P/Mttu+NOj4z8nbObu7q+dnqqpOqHjljj0Jzimrw7ATikKarkFHhbItazvbQ6SmqrGu69O6rk8qXDRwjtAHdowU9KthPnFiEnrUhdAOYhDGI/jDw3wKMK/hfWKcUZyEuBXJtfNGaDl6F2PxBccnD70R9+plUqajCnRI4YMA9bx2RG4rIq8dktsJaWGuZs3NLpTq9VbR6/gGynAXi8I2FkGdFu6BIKYU/ifJiC/9gTNS9Iy5wyiNFYXN9XZ3PVoytcZ1F16X0PK27IFlD/y7eYD/u7W83PC/uQcAk/ro6KiB7InKOdfa7ZgngrXL/d0HTjt54z2vuOq1D77sZa+ewKt6n7FtCWMs6Ovr6wwPD3u9vZt93uZeLpdzDWa4CAwdKZNO0ApCmUoF8GBw3bB0xu00pZyMZaXRaYwcmzq26eHHHj7tiSeeOPXb3/7alu/++Lvr7rjjjqFdx3YVp6amLCll9tsveIr/0+aiLPvkJz+pf+hDf1Ta/vHtxY9//OPGevvi2Boe2bNx3Uk/7Orq+7Zp23eoqjJDJBGTwgzieLvTpgayfK1GE8G9swQ9CLgogj6z2AGgipPEK5fLu8dWrtyzbv36XSedesovt5x40tf6+we+bTuFxxXVnJMkkBESc8T5Uzp3Jq+99oYYLfyTH9c9Zs7WF7Z4nn+F57kvBGg813W9sxDQ1gSevy7yg3IpGlq0hJG9lmwoQiSKopIQKjHGKI5jipHBi6JI1Oq1XKvTdOB/VSgIgQi4GTAxBPkwCsl1ffKRtQ1D1IkSSiUMhIZZG3gVSpkvfMANJ0HIHpNt2pSzc0ti4dV4Gsd6mkQaY6kimCQOSdF3jLbjKECIjQGTCYV+RCGCcRJJCvwEPs2+J5TEGRAL6bmxbDUCjj0DNCWu76ee50G3gKIwogQwxBknRVGWwFDTVFI1Df0JEuxZYYAuMDPKx/9TYmTMYsAGgI0APhSGAWX6wWeAFIH6jFhKGZRnC619pmHv4aTWm3V3wG2Fq9JY9CURs912KDwvBgQnkUyV46ow7rFM5+s52/mOZVi7Va5m/4QZ2hNkGibpAGtVVUnTFIwJLQlnhE3CloQi+EdVBdk2ADPLyKqciKeUsogkCxn2IqVYpCxmMoNUQCyJiLgakwpY1QxGms7JsjUqliwql23Aq80MXVF1XTEc2xSWacYKVz0mhZtGaRL6EQMkMRfA2moCXJGpz47dNrKufuZjSbgX4R9akgDjlWUcwUrQX5AKewQQn3FOXOA7/K/gHOZJpdnqrMF+lRd4WpImDIbCp2gHDTLGCPciBPalwFspO7Zl7SwWit9Ddv9r0PPHhmEexDPGR9uSC740zpwLIlpqirINbfAkSYwg8Ne13c7pru+N9g/27c/l8gd1TWsIxlGMkVBQD31mX7O2nv1OJPEHp0lRlNDJOUcdx/lZPp/7henYB4UQxBgj3CSEtjDHtJSIBYZhPWLbzg840+4Fw7txmmYcT0xwEhg/oWGvUWJYamrYqipU1h3H4ZlJHHUREZco7rV9ajc86jR9wGsIeI2wAIpwrmMBVG2MiZb5OQoiwjG5GJ8A96QgQZwppHCNBFcJPcEIRpwLUoQaQ0+vUHBiruVWveuP3rTxfe972/r3vP/ta9773rePvPsj77avuuoqQc9uDAtjbftHfrfnjz70zpXv//A7NnzgY+898S8+8ceb/+r6Pzvxb7/wFyfc8KWPbfrqTZ9e992ffH301ltv6r7vvh/kkLiwjh8/bmZxAMfqTTfd9Kv2nm11+e9lD/wGeYD/l7R1Wal/1ANdXV1mtVrVkQ11TdOcueiii4495/TnPL153eZnBgbWLTDG/rer/ezawMCAWywWa93d3VNjY2NHRkbWHNq8efPhs085++iZJ/cePvu0sX3Dwyv32HZhp9t0xxdmFuL5udnBeq16puu7lyRSXkYRPT+W8XNmxmc279z5+Jqbf3TzwGe+8ZniXXfdaOCB/L+dTwh07Oabb1Ydh/LCMEbVKBxrBnP9rdZ0odAsyOvelz+4ZtNJPxweHLihXK78Qij8OADJT1OYBH7LgsjiQpXm5xYo++Wf7DsAktJEEgKKTFPZKBTKt+Ts4iOaajC/4+XLgyMPn3DWiV9YtWLlN7q7ex7QNfOoplt7wk76yPPPe9E0nIyW8fc/8UnTyHS94FROrJ8kQ95FXdQ06xiR2JckTPOCqAzbk1NWbW0KprpC0WLxD8EXwZ0QPCmVMaomLIx8rpsKWcjM6QYnoaSk6wpFgLhOO4PDkCjlsItBoJhEGc4BWDGl8EWMjGcGsowJMk2HivkylYoVyuUKlMGM73ssCD2epiFDC5RKQFAcLOmQ6SLhrxCvtNvI8rXqLeq0PAqzV+sI5s16B4uEDlUX2sqxI5MDk8em+0M/NW2rECSI734QpAFeiUeAakYM/elkGib010kIBTqmBCMpowmZymf36C87hiWogVqAcQmJAItLMA2/EKUEd2GXIjsuUY7LJJZJwSn9Ymxw5fe7u3oe5dxoh0HSm4bU5btprtOMtCRCujPRZy2jcOfQ8NiNF55/1g0nbDn507aZv1tTjVnOhEzTFHDBCV1SCv/BKWSaBuXyDmnIAqaZnlDOh11xHBNwh2zbpAQdkUiWxsnJ64ypqYgpEilPmOQJSRYRVxJSdEYqRDdVjIEFaM1TpVygQiFHjmUwQ1G4KjgJzvHyn7fTWI67DfcZrxlUvVYQ+cgcB8gCRkHMcI2SOF0CqU7HpwDAFMPXCXyIeYY5EmMcU9jCCEaRgNNS2McYI4FFhKpppEFQgmOhYTUbDafZaPEgCFBcQRkVe75URqAuqhFXeAB/HFu/ae23RlYMfPl5Z59xw+qVo18cHhq8Q1G0FiMmORP0bHl8QyXG0B/nBOgkxhhP4sRstzsjszPzWxbn6qPZLyQCXBtRiHVFkizVzcY8ha4pxiDbS5lQupTul6RqShv35y9XrBn7Ul9v74+sZ8EZY6GSjlf8mU2cs4SIGn19t37y0gAAEABJREFUvd8947TTPs8N9SeKpk9xTUthA3GFkaIrGC+DKbqw4jQ0MfdTTVeqAOLDpWLxXlVR90dBHLQaHWo3PXKRcQ28hKJAUuJDT1KIYqLIjygCuKbwezYmEvejYAopQqcMXLO94AYxppEiTDL0HFmG41umE0epHJAyPR/aXCg5P5+n7GyhayfqQVruO69PgQ2EZwWj8qIRBepKSqLTJbELhKTnYXAu4ZwuYUy5hKvq8xnnW2WSngmVNoYhG/Gk14eEQV8raVVs287jeW79CmKlxGMpa3xZlj3wG+IB/hti56+FmX/7t3/bXLt2bfXss8/2N27cGDHGMkn/b41DO3g+jgVE/cjQ9rpouzM9PT2JjO3DxVz5OwCkGzas2/DllWNrfu5Y5kyzVhvbv3ffy3bsfOTthw/semvsN39roSFP2XjBRmu73P7/mVN4sPIMXAFNRicJHGaosdAs7LV11Tg8PTGSVX/916593e9d1zLKypNjq0Y/1NPd/x1FUY8gAymROETANRDsGDJ/EdUbbZqYmCK85qMsyCcxHv9S8XP53DMD/QM/TaKk1qg3T2jMLqzSFzqd1avX/BDZ2L89+ZRTP/ucs8/58ZYtG+e3bduWBcN/juuYM9AVl7oqE139/b8YHV1109o1G29cMbru+rUrNv1lb9fwvXmnK3vNKbM2S+WulqGbAeMCQZsjwBFxRCbGYoCHT17g4kRIkjwE54RyeYOIpdRsNKhRa5DvRkSkop4GSBEkuEKmZVE+Z1MOUFXM5ynvFBA0dVIVE2UUauC15iT8cez4BLU7LfK9DsSlMPABQB7iY0QpwCwKQvLc7HuCeoxCZEFbrQ7KRhQieFPCiUuxdN7zQu65IQv8OOakuF3lrjZe4aeaqpFpmqSqOjH80TUdY6MR5hDBKOwJdsYUAbow7vjOSCiCFMBVVibLLidJdt2jIGxTGHWWQBGZYpRNCcGbVJQFz6YqUxmA4Nhgz8iPdKF/UhfWPeNHp3smj81tDHypmXrBHxpe/YPRlWu/Vu4y7nu8ejSemp4bq9fqw61mJx8GMRNChT4J5k66JJ7v0UJ1nnyMAxOMVF1DnwL+kEs6ZnpKGMJVTlwQ6bZKTpZFLTtU7nGo0pOjAr5bjg5YEmRZ5pJk2XNVE0RMkgowNHWDMtGEQqHr08L0nFycXTxkK87XTlh/ygdyVvGnGtMmOZK5PBVkKhaloaQ4gA8AUYIpFIcpxo4IvLfkTw/jl0hJxBkJ+EjRVBKqQsRoaROck2nbmR1ibmHeHj923PH9kEXZggeNpLArRckEQIkdcZS3LWd61aqVPy3nne8UaPjY9u03eF39Q42BoaEFLrBURUHG8Bc+CVYwQvAlXwVYbPm+L7O2GMsKSM3zOmNP7dzx+pnpqc1BGOZQhYhxwn1PAj7JJE1TQj3i6JuwZfVTmfpO3t7Jpdo3NTPzvE6nfZ4BaM3KZ3MoSTKtWZrP5Xyh8ile5As9/b3TPX09e7nCY4n7RzM1yhUc0rFXVUVIJhkXYrJcqfxg9Zo1fzo0MvwZGdNDcRg3Iy8iGRIJqeJOU7HH+OMJGGIhEQJckzABzMYUoxwllI0GKUyFmwVRqpIi4GNuUhorRFIjIkMWin3HBgZW3ornxN9YmvY5nrS/FAfa103N+47GnV/sX3t86vq3X49eiQCv6XW/98mWGs88EVjqD1Uv+JoeshvLauHLXWX72/ly8fuGbf8Mk/fRRLLJJGGs5nr9CzMzq6uNuZW12fmx6YVjY3j8jwY8GBgdLRcnJh40blrOxGIslj+/KR7gvymG/jrYmT30GKI8RGbyb2lT1t7/KhmIbdq0Kbzwwgs7z3/+8xcrlcqkqqrPqKpxP+RH5Xz+psHBwe8Ojww9VikW/MX64oanH378Fe0PLL7xPR94xxs+8Bd//PKP/t1fnf/pr3563Q1fuWFotjXbVQtqjpdKnkolSnRWVzQ+bevatGZLN1LV/B/8xVuHLFHoHhlZ1+jt7f2pYVmPaZrRiJGNMnSTysUKOSZiIgJN5CeAvRZgDFklJshEBlAmMtV1PtVd6tpl2VZn8vjRV9S5OFXXNNlVyT3V39/3k0pP+eclbSiDTfpnbpKahbapFe61DeerVi7/RdvJ39xTqtzdU+nbm7e7Hs9bpYmPfeydZtYeZ0pHCDWEryjL4hmGTqapk26o+I7bjUlKEUUNZF+dvEkCGaP52Vlq1BsAzYjSBIE0VRAUFRJMJU3VydAN0gFZ+Sw46yoFQUALyELPzc1Tvd4EfAYAwJQYS0gAyBhjS3CQQSCOAD7xkiSAgCwrGmMfI0AD7iiAHwH76EuQquikcFWCBWQapZTGKfzra8h452am53K+F4skATyljARXSNcMUlUNOmqkY68IgCKgNUU2U1EU2G2S5VhkAb41DTah4QxeM4BPMpgCyCRxTAlgNk5ACdCbsAF8qNN2xfGJyfUHDh3aslivnZxI/oLJqenzPTcYlClLVa7O55zcnlKhvKNS6W122mKo/dTC6U/vePKFfhBsSJLUDgAinhdQAHiTJOEfNA4qVqGLECL7suSXdrtDmbgA+8y3MXRijJGqKxCVFOwzMWyDAFlUKBUgRXJyOdIxtqoG+zH/HDtHOSsHex2v4OT3GZr5+ML8YmdqYiZdnK+lbtPrcKZNdJcqj/Z0d3+xp6vvq6jzYBIkHYxBamCsddWAXpzSzM+SUebLMIwxxt4SBGJiEMM0itOIOlikdFzAv8S4A7YFQDZBNjMDS/iZAQqZwHyQUlIcR0vQqWBcsu+Z/QLHigIS5lJoOo8vvriWonPJIyEZw0TFF8aIMtBUAJvZHqfwncVYwBwZGh78bk9Pz+2GoR9ljCF/SSZJtgJ+XMckK2M+MMJcY5JgR9Y0UdYvR1sp5kiK8c98Hfh+buL45MV7d+/87WajeSHOZb9EinmBOYG6QigYO8bn5ufM0I8GucuKlqNGqiEWVV2k+WKeDMsgibHNbEthb/YRjM+UCsVHVS4Ojx+ZWFGr1lZ2mh2bUoZFGnyMeyBwA/LbPoXIwMJ1OM8I05TSKMYxUaY7I8r6X5Il/0F3kpwMwybDdNAvJ6Hq9XK5dzJHA9W//usvtj760a92PvrRj3awGHDx3PZv3nZzQoSi+Cv7wF/yuutuitafvz5eufIs2bd+neSFfMpEOVIwdTECrqFaNU1VZiJNjhNXnuGm9hSX2i5ua/sV2zwmRDKvRErbcfqDZrOQXHXVVfBW1vqyLHvg198DeAz+exq53PZ/dw9kD1lIsmLFCv+0005rXHTRRVMveclLnjnvvIsev+Dccx5cs379Q6Zj70AA3hel0aTgbEbXlIQLObJYnb9w91OPvWLHzgdfefDgbsDH4RP8TstKERqUOKrqijNh5vLHClJZFEbiGkwNFUUTntscKeaLdiFX4JqiyyiIyUVWRHCFbAQL28qTicCh4DuXLHvVzJIoyY0fmbzg4DNHN+qW2ckXigecvKUtzs1efnz2yLrKoB1+6I8+fuyCk4xj1123HVnmf/7IIPhESUc5vmH0tD3FjQO7na7eg/lC1yzjeqgZRsOyjNBjZnH7p7Y7SRJpDFFTVQRxzimDNkUVgDyFNB2QoysIgkSKqkIBRu1WBwDaoMALKU1gCwJrhOxb6MUUhwj4+K6IZ+vrmo521KV6QRhSo9miFsArThK0rQIUDdIAyYqqkBAqMQT9FP6JAUIoQkQcOmVwjCiK87QkRCkglRHLrvqGps9XiuVjmqL5gniahJFoN1t6s97QojBmAbJRPnRNUIdzASghQBGRQF+os6SfqiokFE6MZ9eymJ2S/NUfjiOG84wR4wpxoS1JAtvjWJKPsc6y6WGcUL3Z3Dh+dPyFjz766DXHjo3/tue7p2i6Kuycs8PO576vqeLQ4fF9J+/e+ehWr9laKTg1dVU76Di5Y5qmNwmbTNEXJEZ7SZqgLwa4NCkbC1XVSFFUYkxgr5Gq6ATgIgwfKRy2SUmZ5gzjqABQhaLgOwOPZecZCdTP6mga2lMN4kwhQuZaV/QJzM/bQz/5abPejmvVFnmdME0ipklPlpqLrrVl03P2dPcM3GLb9o2OaX/XNMxJzOeQM4xRJlwQh2Q0EicR+ch0ZnvGU/gtO5tSnEaUdSlUlIW/U6QJ/SzbHmXTW5KC84qiwPNQC38zTqjL8Be+M4kzKcVJXGw1W1v8UJ595yNGZfv27UqQto3QDx3BRbbBLtQhIsYYcc5J142W49h7RlaMfbNcLt9QLJS+YTvOw5qiNaG/RcAwItJ5Vp5xyurIVGKeyKW2su8pxiIDTZQnwKbVrDdP77juWWmSjBIjjTFG6JyizPbAI9dzheu6Tq1ePeup3U9dMTs79fxac2EjF1LJ7ETrFGHRQaicYl6HUcKa7U55377Dp9151/2vPHpo/Lca9eaJnusZSRTjTYNPARYroe/jPouW7oEU8w9qoQW21DdUwB7HCkcnDCKIC9yjLCXJU8kVliiq4jt5p5kr5mbLXeV5+C+lf/7GzL2mFhuxFaexI6SwBQkz5rEec0Xx0U4U8wjD2u6ITm3HfTvmL7nkkrkLT71w8byTz6t5nmgMDAzgVQ6FeFuWoHg2MbBb/ix74NffA/zX38RlC/8tPcCQkYHEw8PD3ujo5toZJ15w/KWXvHb3W6/9o/v+/I8/dutfffBvf9Tb13u3ooiDrtcWXuCvR9A9K4iC89qtxtnHjx/ddPjA0yuPz01VqgvHRTPfbL/97dtb73vLX9VOWvOcBUM16wjKViKTsqZqJUM1LFVogFef/A7euqWcLN0m23AIWaswZ+dndV2fSBMpa4vVK6dn56/a9dTuzV6z6Q/2DzwTyejEwPfOHT88seH6r3/Q2Xrh9oQh/vwLfZL9iwPxtddeG23ftj3sp/4olnrEEdwhTBGalkhRJq81hODYk8SRiT6Ic7YkhE1wsZRBLeRt0pGx5ExFNi2i7J+6CoMENCEATSoyPZwyWPeREQr8iGJAIiEkCSGIMUaqppFpm2RYJhHjlIDOGAKqYRnSdixSdZUUXSOuqJQmDPUlMlgEcGDESBARXzomfFOEQhrKMZxjxGIA29Gck793ZHDotlKx8LRl6g3BWUKppDRGYwjLcRhD74CC7BU2dIvCiJI4QWuMEMgBzxoJRaBKSmEUkO+7FKVhFuyJq5x0QyPDNEmFD1TNIk1zSFFMlBcUhJI82OyCpBRVC5I07W22m+cuLMy9uF6vXpDKpFvReJgrmgf6B7se0C1xOI6DjYDac323NTrSPzr7sqtefuvIyOjjuVx+wbQscpwcYNUhVVVJAcxZ8J2NV+sa/Lh0TsDn8KOmGqQKjQiLhShMYGOEOeeR5/oUwmbML0oSCbsj6BgiY5tiWBTiXCXOVFwj6mCB1Wx2KPCTBWSp9zdrnac5V+c0YR6zdOeIbebmBVPUNEzHOrNzytoe2rt23UnfOfHEE7/YVSrv5UK0GREpQkBXhcXpLxUAABAASURBVHAPEWNESZpQDIjDQJBkkrggEiojVRNkOQZ8qhIBqMIIukIIZTRdJdPENUg2LgJjwjhRdk3RFOKCE8P8TJKkCGg8qdFoXDFfXRwhmjNYyo0oivKCC4VzFCIiiSwpI0aCC7RrNnP53IFTVm6+99yTnv+D55x5/o39fYM3207ucV0360IoMSO0j/KoT1kdkjJbZJLEXIJ6lGLP0ZaiqrBXUYIw6E2StESM6Vl5xtAbBHpk4ArxUFyY7Vb73Gq99upOu/0K322fygVL0xQ1oZ8kRsQ4xkICTmPeanor5mYXt3Xa7jtqtcYlrbY7EvihEgYBxtWlIHApjkLolAJ3WaKqakMw7jPGpKoK4oJSxzEb+bxVN03VU1T4gUWU7Q1L7Vi2dtRxjCd7+ioP9/aUnyyV8hP0L9huvvlmxjkXiUiwQpeWFNLyY9+Kg9iMIUmY6GmSqvCHUrALfON1G5mUUBV9oK7M5XKJ7/upt9GTd999N4zHheXPsgd+QzzAf0PsXDbzP8gDePCnb3vDu48WtJ6fXHD6OZ+8cOv5f7tu7brvOI511HU7KxcXF17RatTe6DVar/CD4Nxof6v/nR97p3HTTVeJq666Kt3+7r9Z+PN3Xn9HUTd/HifJtGU7Wn//IAFSARQhtRpt7H1K4gQBRq+vXLXq9i0nnHxzqdy1E4GtMjU5ue34xPG3Hz127LIw8NuV7sp4TNGF9Ubj1W2/c+LnHn+T8qsA8K91yZve9KY46Ao6+ZLdLpUtV9c1yWVa8KNgi+u2xzxkiKI4JKFwYpwR55yEUBD0berq6gVQFYkBeDxkMdstnwTTSFNN0rPMqgAMEScpESgBSzJJEehxnMUsxkjTdcrlc1SplKhYypFto56h47zKNGR1hUAZTSOB/oIgQoCO6NmNUYK2MhiIo4TgvyW9DMOgDOQEE51ysXTHuWef87GTzjjlIydvOfnGSqm8K2/nmo7lpDrgThMaKVyFdpwStBH4AdqJSaZQlhExJQOtmMI4QKbQJRfg6oc+ccHJsHSycybZeQt7B6/fCwCvAqm6RQlewYI9AGgpxQBixlhq2XbTMHRf1UQqFAZfEjGekus1jHp9YYPrN8/YeOLapy99wXO/2dtfPNgJ2quD1DunWpu1dEXTC/mCUql0yZ7uPurv76e+/j7q6e2F/7sol3MIoALd0V7Ho3q1Qc16kxYXqjQzNUfHx6fpyKFpWlysU73WoBr2DVz3XNibEGGxgrEySVNM2C7IxflaLatfI8BSOjMz371YrZ/Z3dO9buXYqruec/bZt5x/3nlfPuecs7928ikn3YMxYA3P7T7eyDsD5kCHGcpByzb3mYbeVDVVCpWTgrnDMZaSUkolfEzoOHMzYyRwTUeGPZf5EuPPUS7CfAsBrpyzpTmRKziUL+Rgq435ZpGORQPDNcI45XI5nHNQziZVU1gUB+bE9NSJtdrsinrYzMWez5GpVkhSRoaUJDF0SOlX9YUQsaZqfhg2sn9UNS0YPYfXrxn+wbp1a78wODj0CKWsyYiDutSluaJwhQQXxBijpXmNv3AdflThQ500VSfOOWUbYywrl2IXt9ttmZ3LxkpRFDJNk4VRuLrVap0auN6Y4KLlWNa0IoSna7q0TJuyeeRnPyqCDH4Yxobn+6WO6+U6HVfxXI+yORtFEfR41p/Z3IU6qWUZ7YHBgZ3FcnFS0TjuvFialhqvXDP89Nr1o7uKXdYsEwFJ5pNlczk0VBk/5/xTb7n8yos+9bznP+eTp5+64Yd+XDt+1TvPNq9651Xm9u2/Y/yfZbvW6exVNc1XHB4rFpe6oNQEi5uCApOEawiW6KmSqknYVoVsK7SXBBExImJ4VlLmj0ajIdSdqjY2NqYAYLPrtLwte+A3wQPPPjH+aUuXSyx74J/tAcaY/L3f+71w584jDdZu7YxJ/Ukcxp/jhra9K19+f7mn/PdJGgVT0xO/88yhXTd2Jiff/+i+8vM+/tn3D9x113Yl6ygMdRYgAGUAFgOUcrZD3eUuKuQLpAqVEEWkruj1JIzuLxYrn+vr6v6zVStX/E2pVNqDST04NT31yjvvufMvDh06eEm9UTttsbqw7fHHH31vfGDk9C9+8a+drI9/rWT2XXfVdVHFHJpPUzmXKLHvx52eVrt2VpKEINOUC0UgQEpEGr4UpDlTiJEC6LERrC0ca6QIi/K5CsC8SHm7sCSFXJ5KhSKVi0XYmqPsl34EE0ABRmiUUpkCJiLKQM7Jm1QsW+QUdNJMhRRN/AOkEPmBT81Oi7wwoDhJUCerl8JvHP2q8KGGY0ZJlEpOIrEs6yjnyl7L1A/6x2nCUNVvFgvld+Rs+6/h+yeweEg1ZEsNwKahm2hDI5SHPSapqob2EwJsoK8IOiYk8Ye4JOJEii5I0TgxhUjyFFdiyjKIxBgxzinbC1Wh7IoPfTudjqjWFrsW6w273XFFAnjTAOaKxkjReQ5qrOciulhK/6KY+RtHx4bV1atXGGkSXvnUk09+cmLi+KsQ1FcCWNj8/BwdPnyYjhw5TOPjR2j8+DFqtpoEAKJGo0l1SLvlUegnyMJBa7gIGpEQRHGQLmX7fWRUAy+kNCISUiGBcUxjIq/jU63azICV5uYWqdV0pa6boWGaB2CUX6031jTb7S3NTv0cAOIgrI9Uq3BM4/nHwjYdaE40G1M0pXEZdXe8xkichjYXkmW2AtzJMHUyAJ26rpFpaoBRnYoli0plm8rlHPZ5cvI2OQDVYrlAXT1d1NsPQO+tYF4UsFCwyXRMLBIsMiyTFE0l4rALWVwPWUcXggUXBWGkdzqd9alk5y/UWqu5rksOIJYyYUmyJJQmCcY4ola7Cahf6F1YXDx9//Tx5+6hPdb267bLoG7PmqZ2Z29X959Wurq+IxTlaBglgFBOaSpJ4WJJBOOkwrmGppHg2bUEWewIZVLiKKPrRlyuVI6tWbP2pzhuYx7LIApJ1dVn9SeW2oY919PVc/uK0bE/G1ux4rOO6eyXsQz9jov5HJOUBF0TCoOAfN+nIPAoQhsJIDxBFlviHiJsqirIsnRZKtoLYyuHf7h+/eqfj67o3903UKkVu2zq6s9Rudvo0y05alqyu9Rt0PBoiSo9BtOMeLhWn3jxnv2P/f5jT9zzpw88fufnjhzb9V0rsX5QVr3v1KX/9TZnX3aF8uVA078SadYXfWF+vkPa512mfTY1F7bPtdzfPb549KrJ6alLp+bGz69VJ89uNWdPbbvVE1y3s9qLmn0RNUspD20Wh3phwld/evCn6s3I2EL9FPsY+whgHwFe4wsvvBCzF2eWP8se+A3wAB5lvwFWLpv4H+4BBoDdvn17/NrXvqfzvre8r/aJv7xheshZNT7QtWZfIe88rhvq7dj/pKtSeUpwpTRx7NilDz326Cu++ZNnLvnI59+/QsvparlUOg6I25N3cuOOlZsBOM1BZi3TmXVMp6pwRQqhqF195XDLuhMOrxobu3Ogt/97xUr5HkPX58Io6pmbnRus1xslBLFe3/VP+eW997xi18wzaz73o89Z/1KnfO+u7xU//5XrV3zsxj878a8++aenHJh8cqPbWRxx3Vav77u99WZtPYKtlaSgHATILEimS3sEUwTwMI4pwZ5AEGABImCjqhgUBQllcOQjM5RJHPrESJKqCDIMnSzTouz1t4m9rhu0BDPIZOYAr5ajk2YIgitQI6UYVAUdyPU8CgD/KVJRGbxGeLWfJClxxgnBjlRVRTtG28nl9vX19X2nt7//a119PQ871Fe//vrrw1PXXtjYsn5To2AValzyeZJsOgxiN4nTlGX4JlTomMFHCliQpAFGsoyebQOmcjbl8s6SWDmTLMcgA/rqpkoaxLB1Mi0N5xRSdUZcpMQgksVLe9UUTDc1tbunTCMjQ62xFaPHRsaGnhxdMfrA6OjIzkpXpSGlHDp0+PCFTz2x4zwsVAqmbR0wTPN+3TDmm80Gqy4uqo1Gg5pLPxfcXoKYFL4XAKcojjAOCUVRRKEfUuYXMA0RLONMkKaoWDSolLMsyhYThXye8k4e50zixCgMIuq0XWq3XPg4BHhJYowTLlKcxEqtXl9TrS6sD2O/T9OETjwt+5F/wtT8xCV33XvbVXPe0ecafemGFaf19jZmjq6cmp9+QcfvbDAtLedgTDVDoUws24DvTLLhP9sxqYhMe6WrQGWAqpO3SEf2FbcZcXStqIIE5guxFPbAriiAbj55nksdt03NVmPpOAO4AAuENIXPGSN8KJUxD6PQWVyYP//Y8WOXuW7r9BbuGWQtRQToSzPnsMxGlOeMEiZNzOXh41PTZ2gL4Yr3fvhN+YsvvjgdrWxaXD968q6Bgf5vF4ulH9mWtZcRhTJN8d6AUfZHZmSJI4FxYERLcyc7x9jSN4qjSIZByJM0MbN5KoQC+zhxIWLTNGvIoD85ODB072Df8EPDPSN7eiq9T5QK5ccsw5zkjGcNoo2Q4jhE6ykpCuritKJyMm1DFiulpLunJ8ykp6/X7x/snxgY6s/m1DEjp0ZdfZXJ4dGhR1etWfng2IqhvZirbcYTVTWEamHeGoZKHIsyyRKmCBbmHWt/sVTaXSqVD9lWrkHEzU7bX+12/BOhzGihkON9fb1T/f190wNDvXNDQwPz/f39i91d3bGdy1uKqpdhYzfAfSCIgpXtdmvj4mLtpNnZ6ZOPHT9y+pGD+8/cd3DfOTt3H7zg6fGJrcfuO7LVk63zb/npTeecdd6W01pBa10rbvU8/PDD1t133w1LYfbyZ9kDvwEeWJ7svwGD/F/FRMBsCgk/9MefWnzRRWc/ccpJJ/5g3ap131SEen8cJZOp5HYQJic9tWvPyw4fPXx5V7GS9vf1/axSqnzLdnLf0E3jG6ZhfsOxna/nc/lvIdI/oQptxbH9R6+YXJg5vbvS21m/ft19Y0Oj369UKt9HNvHnSSqP+H7UQTBhrhdUWs3OJYtz1Rfte+rJzTfddZPzj/kGwZQ99tjn1LuQBc6Of1WmWWuKRKSIWaqm6GAcoWlpyhPJZSOOwvk0kW0EasTdFECQwQHCl0xwnFCMbFcEoAgBDkka4zskg1lAZRjGFPghue0Osnd1atSrAKMGuZ02gMOjIAgBWgn5eB2KwL7UnlAAtxqRAvjTDU6GCeBBdk5oCuInERNEGrKVBs5BWxJ49c4FJy4YcQCIpipN27Z3dnV1f3dsbOWNJ5100g/PPvP8o63WVP4111y96Xu3f+t5+/YfOhsN6ZpiPMyY+Aag7h6ZyKkwDJM4igEeRDH0jwCBmcBXS1AoSVLWV9ZvpoOG7KEKXRQAlgKIEEsZ1JSEHpFixGTYkiyHU7FsUm9/iYaGe6int0zDI/3zoyuGHkZm9ebRkZGvrFy54kvDI8NfyecLP4brDkxOzleOHZ9ec/DA0XVPP3OwLwjDTqlYfDhJknE/8D1slPmbwd5MFwN6WJYJcFdIURQCU+F6hD1hoBhxLkjTDLwxt4/GAAAQAElEQVROzwFWM7EJmWeydINUXMsKRmGEcfAJWV2MjQv7Y9RjpMA2rjAWp5Hi+u2xTtBZ74fuqBd2itjnojQYS2RyHlPkK93Qfd3M/PSrDx9+5pVtr/nywHdfKFkypJqKrlsqKRqH2+XSXtMynRTopZCJhUwmCnxImFfZfAqw0AkjH9lTn3xkGDtehzDZl3TLvmey9OMbvkdhFFKcJJhPAcZOEmMEyf7K9pK3O53slfzF9Xbz+a1OcyhOYlXKlLIFWAKATQG8UhJ8RTyKo+56tXru/qcP/tbD9z71gq/e/IUL9k88efLx+f3dmzdtPjg2MHZbsVS+3TCsQ5x4TIwv9ZliAYUmcUxLfTPGiHNO2GSMQXU9lyPrXjh27PiaMAp0ofDYMPQp2zIfKRaLdwJcdw70Dz7a2zXwuCr0Y2qqHKyUunbrmjnDCbZAQUYJKSojHfeE6WjkYEGQL9hUKDqUz9tk5Sxp2KbMFwrVru7uHYPDw3fm8rnpWEpDUTXKlYrNQqnUUjU9cF1P9YJII8mZTEUcJywKQxmmMZ+zrOKjuH++PTI8+I2hvqFvFPPlbwlF+26Ssh8R0R2KEI8rmjYhmQi7enomV6xc8cjq1at+OjIy8uPe7p67bdt5VNf0pxSh7hJc2c2Y2JOmdCCV8miC+yxO0io67OAZFie4pYiYzpTUEJyMJEqsMJZOGoflTqcx0kmRORfB5rvu/9kJdz1w1/oHdzw4tmvXrt4DBw7kIbqUUoHAQbS8LXvgv6cH/l9a8//X9+Wvyx74D/HAZZe9Pbj2NX8y/c7fve7RF5x/9Xde+aJXfH712JofkkxbrWbrhZ7rvyUM4tU5u7R70/oTv/3crRd87gUXX/a3v/Xyl37kJS+84sOXXfKCD520+SQAld6FDNFr3I776rnFhY1RHMarVw/vvvC8C7539hlnfWpwcPAWVdWfCaOk5rtBzLjoc9veazutxuUzkwdH/tcH+k033SRuumm7dsOPP2junAuKk17ZuuGGG0CDz7rk/vn7m66aTChWfl+539ndZZtPl1et2LN+4IwdXLJHnVx+lxBKmzEGfpPPVgLIJYDVBNnYGNkgz+9QGPoUA2SXwMLtEICQEG8piZMlMGo2G1Sv1ahaXaTFhQW8kl6gmZk5mp6epXl8bzTq5PltiuLsRw4BgIAd0zaWMp22YyNTZ1EWrCvdOapUClRE0M4Cdy5vSk1XE0XhiWXbR7srXbddeu55N5689vRfNCN/8uj+Z/LzzfpJSRpeKtP06majfTJLlcWNG7fcdPkll3549dp1n0P9J8IgwlvNzpK+ESDW94OlHxlYWFygWqOGLF8TANWmzL4MmCRLiThcQiml8EWcwn7ZwbcOcTUAXAjKlzTqGyjSyIo+Ghntp3IlJ3t6ygf7Bvp+uH7TSZ876aSTb1y99tRvnXLKSV/kqv45L0y/WW+4T7facbqw0Dzl2LHJqyYmJ690vU6kaGr2v5z5BN9LjIKua2QYBhl4Df+rY13XcUViLLIsOdQTgrQMXK0McApUyOUJYEGciGIsHtqNJrWQyfUxXmHgUxSGkGDpdXrWjxAMUCxIqESqJsAjrCtOw5UttzHihZ1yKsMiV2hQqPykjte+rNZcfH21WXuv67tvC2L3dKExS7IYnkqgTIoMerQkKSA1a58xKALqi7D48ZYWOQ1qIZsKe+HrDrWx0MnEdV34PcDciP5hIZGSxCYURXLOMWYxRVhsJEmMscC4wEdCCOKKyMpbnu9tatbr5wdhOMpIqoyhYwBhjDoBXsOnaUJJkrA4jEro66xavfEm1/NeKUleTlLZqnBtc6tWL61bt+7AyNDI7b09PQ8ACD3GWIoymS6QlLJ2oBZxLCxwjeI4lmEYSrQp6vVGYWZmZsQPAoa61UKp+Pjq1Wu+u2nD+u9Zpg0YFvt0p7Sr97TVR7qUVZOKVKoyST20mXLYo2mCbGT6bdwTlqVRNv9xP0jD0DIdEtiYdjwvxO12TNecx3uHRx7J9/bPMmHEYczMVsvtm5+vrpuZqa+Yn2/2uG7E01Stylgdl5E6nib6YUbO4z2VlbcqAyO3vfcNn/yFO1O4/aUXv/m7V//22z//llf9/l+cf/ZFf+kUur7dbHqTc7OLqxcWG13VuaBZW2RPK0HXY1dd+bv3/M5Vv3/Hta95z21vu+Z9PzrvtMu/c9aJz/vG88+76Cunn376V7ecsOVbJ67b8r1Nazf/ZM3o2tvXrlp9V09v1325vPGgVVIeIV153I/jvY1WbT5su2bku6uThE7hKT/FYHwz1rYbOE/HMOa9uVyuUK0etIgeVzCLlj/LHvi18AD/tbBi2Yj/1h5ot9uIjbZ7yvrzDpyx5bRbzzz9nK/qqvrM1NT0ybt377724OFDvz07tXhprdk8YWaqUaku1thMsyF13d7fVel7MGcXn3b9yB4/Pv7Kufm5lzY67dP0HM8hgB49f+t53zrl5NO+MTw49jNV0x8Xgu9CZ1az0Thr7+7dZ+zde7OK2MwycKVSzYlEVz9r5VcEtXhFFCTlgQECjjzr3huuvSF617Z3eW/d9tbONS98b/uaa97bvvbKa71t27YBRz1CmDeZFCEnNaRESAR4SgB3cZQAkmIAZ0ANAFC73aLA9yjEq3232Sbf9SnLSHGmEECbtCzTp6kkFAVAQeT7ITUBLJ7nAwxbtFirAmyRnfXalMFhHEdLQBLHGYwQ4NWm7u4u6uvrhfTQ4GA/DY8MyqHRwaivv6eDINgZGh3YvWLF0OM9PWsmurvBdSGdPDc7e9XE1MRL226rZ6C//9bRkbFP9xbGvjtUXLXvL9/3d9VTN59wz0Dv0KOVYnkmRV+dVos8wFKCdBED/DAB3AG3RwB1P/II2UfC63AKAOpREi3BWJztQxxDZwKMqYKTAbCM4ac2bKzX6jQ/Pw9Yn2GL1YVZgGLdMhXmhqHpdRYL1Q5p60475ciWTZtvOu85F362UCgdEEyRXssdPXJo/IV7du59V32xdlacpHmhCCJ8oqwvRvCrTnj1TNnG8F0CZQiDb+oa5RyHEOTJsmzSVB1wxQBpz8ItYIdanRYg0QUUBqgSE1GMMhGOsXhQGOqZVCwWqFQqUT/83T/QTz19PZlwZPj0KJH5RrOVr9Wqeg0Lk0ajps7NTeenpifz1WaV+ZhBLuaEi9f8gDi0L9F+AkFfMgVEMwBeCmDtUL3eoGa9Cd9jDgUBhZAI/kMx4lyQEArqA+NgWwaImEeJrmsys9n3fdiVtUtoG8WIkQC8SlRWVJ7ZZ9SatQr06PLDQImTkFIAdFY5K6eqCmnwa5rErNFqoGkOu3MPbti09uujq0Z+WOytNJhQ+2pusyeXc+JisXhU1VVPqJRyzA8GXxHIKsFqLZYx5ndCWR+tVou5rssysJZLuoi0XC5PrVmz5oFN6zftzOcLScePhsuFrgf6e/seKsSF2f4aKUpX1I9F3eo4iB1D1duWYZKuaKRyZclnEoQaZYuPZjupVetuo1pf9DvhsSTmj8pUPKUqhi9jbQVLRV+l2DWZN/PPUCzmMGU1lupQ1aobLL+jrzz87bPPvOATJ28552PnnXHRX59x0vmfGwRQZj/7TtjwRik97bTToku2XOKee+7l9YO7qlNre059aMuGU795+kmnf93vJM3jx4+fvDA3cbmw5DkP7n2wcDfdLRigHpJkdbdu3eqfeeYLWldc+IrFqy77ndmXv/D105m8+qVvmsm+v+KFb5jL5CXPfW31qkuuql112VWzL7n86n2GWrynK99/c32++ZWu8sC3Vqwo/mR0qG9Hudwzm8vlSMqgi6icn50d0qSUDOouf5Y98N/eA/y/vQXLBvy38wAeoBywaH7mK5/p+fyXP75xauHI5cdmDuLV/4ELEIdX8oBmurv6bhvoGfpWwSk/VptrjDx476OvfuKBx99+aM+ByxgvdXfpo65T7q9Wegbu6urt+yxg4eODQ8NfT2SoHTy6+/L7HvzF6/YdfuwiQ6hxd1f3bZXenr8dHh39yxUrV37ILjrfDyLXXKzNvvirP/n5q7/54+vXKWWvGEaBVG2j5dh9CzxvHw4Va87zSsE/4mCJmC9xfkkkAsJ8rabPVxd78rmuaccoLSpkJBQJCv2E3HaIrF1AnbZPCdIjDME5RkCNPIBBJCkCzHU6HuA2AowSIE8BgFaQkewizXBIMtymyFClqMcFJwVgm0KBdvaLRkFMacwgRCGOJVgnDhLyOgDdRovmFuYJMEJ+CLgWxAxHY3bJirgqVzXD+kvu2PH999yx49737Rvf/Z6AtU91ysZUT3/ptnLJfmik15m58cYvBVlgRoCVGwfPaZVKlXsd07rNNpxxVdFiDRk9BmCNAaUJgC5KYZOIiRtEek6lcm+RTFunzIQ0g0XQpOA6GWqONOFQHAiamazT5HiVJo8t0MxUlerVDjLTKfzVWY/FyAm7n9p5yqMPPPzKRx56+F1PPvjQ+47v2P/bnNhGZGfne7pKh7u7Sg/lc84TLGVRdaHRD0gseV5HCwGEYeyRUCX8aQJcDQTyFAsElQgjpyicsuxcHq+SDUPFeQWgBkDEWDTaLtUabSwaXAqTmHRLhXAybBVZYpPgIxpdMURDI/2A1b6gr793vlwpIZOnhgA72Wm3aWF+kaYn52ji2FxaXWgi7dYJGovNtL5QUxZm5oxOqyVURYnLhXLAuUDfckkkEaVpigWOvzSO2Tg3ax1q133CmgA+Y1gUZWMOSRkxpixJirwjSQW1VYlzCZGIOROJwoVUFbVj6GbLtpxQ1x3SNZtURSdFYCx0g2zLJEOHDzSFqYbKVCwYnIJDpmORnmWsDY2EwgjTEH1h9vGUiCW847acZqc5MD03YXQbQ8dNO9mpSfmYoTt4/Z3GeFk9KvTEVHQSJuZDrmCSpivE0ZaA/yWXlACODVtjOrKkevZjLtBDCM7y+ZytCbUgUxZrurOvUHB+YpXKz7gpK1ejuTN2Hj22ZWFikfV0d985MDj01XK56zZKuAtJRSISNVVdjYxpW80/Uil1f6a/Z/ADg/3D7x0ZXvn+keHBv8Rz4Qbbyn+Xs/Q2lqg/cHTzCY1pu3JG/qflfO+HKoWeD/RU+j9QKnR/WDdzXxCm+T1FaD/QHf2nhaLyxFpnbZ0xlg0X/S8bfM9kds9cddVVEXnmvJ7qv5SK+u1ypfLjQqny1GJ1Mdz3+N5LG7c2Tn3iiSe68fzgv6qftfcvlBTQG58GcN62bVuY/ccyvb3f8+bn3WpfX99MHMeTjOnjzWZzobe318/a/lVfy/tlD/zneODfptf/edP82zS33MqyB/5xD+Bhzh977DH1gQduMm+++e+LEe8MWQpbpahGPze4q+h8jkk+h0Ayk6b8UG+5/7FVK1b/cqB38JeOnX/MsuxZt+0PTh6bvvjeu365tTRUCjVHa5+xcmj8jPMueOq5zz33wVVr19wjFPlzXVMOMqL+8aPHrn704UdfLlSLoQAAEABJREFU1FisWS+4aOsz21525YMvvuKF93V3d/0oZekxz3fXjh87uu3Akf0nHzm236oSBdTMt4N80ChdUaq96Yo3ZVlVQMA/btOvzl7/0+s1ztR8vVHvDfzYigMpIi9lvhuS3wkpA9gkRmnJSXBOCCCUAmJTZC8plQAqBHDAig+g9bwAMJssgSySRoBXk5xCnmzHATgZgAmTTNMkRVXRIKcsK5sJ3uYSkwzCcZ4R4SMppSyL1+l0qN6osYXFObFQm9cbzapZbS2sbHnN0xiXp4Nt1nOdbWK6PCkVwdlVf+G5RxaPnH+wMX7qG9/7kvXv+ONX92P8tKuu2paW8s4eJ5f/UalU+L4ixJyqKpGiCOgjyLINyhUdKncVqdJdonKlSLm8Q6qmEgO9ZoKSJBi+p4CsBOm4SCG3GVGrHmIfA84kpRGDfzIYj8qe6zLG0uNxGj2tCv0oS2XJ9YJz5xaqL5yamNpq6pre01U51Nfdt7OYL84o2JI4VoMw4BGyhgyQZQCITMsANGnE4H8OXaRMKdM7g1fT0gk+IN/P/FSnWr1KLWTHE/hPMw3YVKBSpUJdPV2QCpXKz9plAOoUVRDanisWCvcVCoWvq3hj4HbcTr3WkPVqkxr1FjUAwZ4Xppy4Z6h6UyHOTNUQhmpwVVG4lCSC7JfAXHcps95qtTFuESWYANm4chKRppotTTE7acISSgRa0DHWCoRTksBnmKWcKUSYY4Zm+cV8ZV9XuWsHfLLY19O3t1QofzOfz3/VcYoPKVxDOYZ5xyFEWdY2jiJMxYQkk0tCnEgALjP7svHTdZUMQycTEGvCbscxqVDIsZQis+O11k5MT61Ikim+/Z2fqH/oQ59ajMOGmGvMjdUa1c2KrhgaYJirjBL8SbM+YHSWEY/icAleM4BVVE6aoZCB8bJtCwqmTiplUxHisGMX960YPWGCSV8RScIUnnRIEU1uCK2nb1CpdHVrObuoWUbOLTqVwwDOB4q5yk2O7nwC3X+inK98ZdXohu+fce5Ztz33gvPu/K2tlz/8/DNevOdLn/zWkY+//7OTH3v/x44XyTyScLnLNHK/HCwO/Xj14NqfrB1Z//MTN69/SIwW9v3Fmz8++dfv/bup7W/9yMw7X7e9vnXr1pj+DxtjTGZAedll2+bf/YZ3Hz1pzcABu1jYH8XyMHw74wf+4JHjRzb87Ge39P4fmvkXX2Jse7pp06YQ/fvZf2IAiO2sWLEiA1fMkn9xc8sVlj3wX9IDeET9l9RrWalfHw+wu+7arpxxxhnq4uKiNjur6mTnNUYMwMeZULWmaRR3rRooPcETe2fBHNhfyfUfHSoVx8dGRg6uW7fhiVNP2PyzjWs3fk/XrCfCMNE77c7GydlJ3Z63o6P1uvHM3nt677n7jtH9B3b0dnf1T44Mje5GAGq0W+FzWq3Oq6emJy655ZZbNn/jG7cM3fGL+wqrV605aDvWHuIyrDeqZxw4tO/cZw7uqQDpkm3IXrxu6+v8bWxbgoe//OcMQzKbmKam9kSh3+27vhX4EYvDMI6CgJI4i2+cVFUjA680DYCnqmb4Igg+IPRBnDMSghMBluI0ISkluZ5LnuctAYWOYK4aKlmOQbm8TbZjoT0FoqL9hJIkDQQTbUjEYJTgYumaAfDKhBiRh1fS9WadL9YXtFqrZrXdZsmPvDwJKSSjVNEETykd8Xz3uc1G85pOu/2Ger312nqz+lvTtZlLnzr08zO2XXvxCaiXH14zND00OrhDCN7UDD0xLRN6OVQqFqlcLgFq8mSZFmV6ZJAOTiSMNAR2kyAOSZFxRsIN8CVIJowkssecVFK4jnpq5gpK4lRLExmvXr3m+GlnnfDLVWMr7jEMew/YpyGT1EqjtGzqVq2rUpka6O+b6e6uzJTKec+y9FTTBWmagM8Vyn5JSwd4KapKiqoRZ5zgYuKckQrwzgA3Buh6fouCoE3EEjJMhZycScVSfskux8mR4xRI1224U6EowALDDchzfUqipGbo+uMjQ2tutu38T2TKd0VBWg2DOEmTFOWRHqVEKMg22rYVO46dVCpdczmnsJjGFNbrDa3VbrNWq03ZQsPHq31MAyKpEMFXnGuJadpuqVhqKFyNCIBKKWxIOECfKI0l/EikcEEkiSzd6PR29+4fGhzeWcgVjq8cW/mz07ec/pXVY+u+U8iVdma2x2EM/8bIcEfkY565rkthHCHrj3PYR5A4jTD/oD8jEpifKuatqmukQQzMYyfnkGnqIk2TNZ7vn/bI0Wc2vwkLnVf93kuHjk1Pnd5pd85Du+s4MVXCCzFgPMBbhhB9h9gHfkiZhADnTKRMl/rRNZU0TbBmq2E0WrWk43VcU0m97EduolCW0Jc9X2uo1bmF/EJ1cVM76GxMUzZo6HZUKnQ/3Nc79IORoRVf27xx8w2vvvK3P3fP93d+69av3v/YNz51y/j1f3zj/PZ3fbz61rdub7/97W8PcP+lcPLS5+1v3968fvsXJj7zV188/PEPfWb8z//kY1Pb3/PRufde89et7EeGlgr9K/9CP/Kcc7Z52y7dVp04MHF85cjaR2USVePIN/1UlO66667lX6j6V/p2udpvpgf4b6bZy1b/R3hg+/bt2Y8HqERbHKJ2viEbuqqqTC/ondjlR92mfHLOr+2px/X2M7UmC4JjSq1WY6VSKT6oVX0lKDT7THuuvzBwZMuGk39+xRVXfnHzCVu+g0zC/qjRrhz0dhTdsHly4IVXA+F+TxB7W5yGL5Gp2a3w/Kwmch1kJdfVa/XXLi5W3x36/u+2aosvO3LoyOpSsVzLObnxVKb25PTEcxfmZjd3Hj3atR2g/S/xzZs+9yZ1cf5IN7hklcqViir4NAL9BFd4S9EUUiG6rgHmTMCPs/RzlbZlk24YJFSVuOCUQY2qcpxTAQMaaboCERQnPrluM2y3G+0w7Hgok9iWiTI6ZeDFGCdN1RJL02eQFdtLjKYYo0BiY4KRYRmUK+QgDsDXJB0ZMxVtK4AQoYoQOTbXAz24oWcGcaj6vsfbbkdtddplAMPZzXbzVbVm8/eb7dZ7vCR+dxgnvxfJ9BXtVvtiHG9RDSUPGFNKANZKuUL5XJ50VaUQUFJbrNH8zDzVq3WKkFUkwBaXAFWgAgctEzLOTBJAkpGAHQr8oCrKswCG/JCEMOKGrhijtYXmxti1uqXQ9OHBoSdOWL/lS8+/+JK/vmjr8//mlJNO+1ZfV99hVVUC01amu/sLU70DRa+nt0DlLodyeZss24CPFeJcIUXA51wQwVkkJSVIicNuimKfhEJUKFo0ONRNK1YOUbnkkI7xk9A18ELqNAOqzrdpdrpOczM1atbb5LYDvNoP1XYr0LryPfXLLnrZl9av3/KNcql7h6GbnoUFi2WpjPNID2O3FCdByXTsZrnSe7du2ve0PP/Q7Pxi3Gy1ZBiFJOAHy7JIByRzrgOMKQ2CSEZRKAzT8A1NjWWaysCL4OeEfDcmTgqpsEsmCVFGvTINMwsVrkRcqkfzTuX2MNYXAzdy4HsH5cBNIdoOAK+Z4BiQnWJsEgAm+qIwCiDoA2C5BLJYhCVoP0a5GP4I8T0E4Dr5PHFVGYjj6Ln1xcXXuu3OpUEYvbDZqb8qDINLhKIU4jhlnXZIvpdCPUYedHfxViIMUwqwCHA7ARHmQoS+JABWYhHXcVs0Nz9Pc7MzJ8zMTZ03tTi1+dixXaV2e7HcaFZPcr3OlZ7nX417+1K30RmwNGt83dp1Nz/nvAv/+qyTz/+70dHNN7nCeOqZzmz4pu1vMt/5znea27dvNz75yU/qv5KbbrpJy+RX37N99n179kubN9ygfPCDH2Sow6VEPhpC/0Yb2kzPPffc1poVG+4f3rDi0a6+rrrar5o3083836iL5WaWPfAf4YH/1D6Wb5b/VPf/+nYu5V3KBRdsyZd6rVWdMN6I/OOJSkKnemn9LH+heiGp3osUM3mtHfFrVTd9G7X9t0uj8IZE9V421zx+XrdXPKOWzG1e9Lw1sSl6hMqiEpM7Szn7W6M9Q98ul2yWeu5bd+55/M8OHHz62k67tqmrq7yrWLC/W3Aq3+jrHbxx1cp1fxtHwUS7Ux+amZncunv37lff9vOf/eFPf3b7p554Yuc75xerpyEAC0UXY2Ea/v7MwtQ1q3xzVRas/jkjk2VLVgRDJ4yPH3vt5OT0Wzgnq1jM31Io5e7Aa9VpxzbJhiATSJqpkaqrZOgaoNIkgAhpmkoKgE1VdeKonPWZAj6CwAPEMNINNc7l8o+uWjn2tytXjH0LUDOFjFWMoA3uYsQYJ9O0F22ncOvYyKo/HR1d9Z4gCHd4gd+J4hA8kJCSQTH6tnMW5QsO5QEbqq5kr2oNZGJXHz126LnHjx+7YHZ2tq/eajHJ2GxXT/dTlUqloWs6EJgXibMRzdI3Nzr1S+fqM2+Zq86+N0jc1/QNDnQXyyXFMs2lzF8Lr8cbeFXeaXQoBZjoqkGOkSddMZBZTclru5SVCbyAUkBSDFgJ/QAAEwCUYsrOZ1nACBDHmUCb3Az96LRDBw8/N45jqZrm05YsP9w2/Cd6rKEDzNUPsIJ9n5aq3zcd59OmnXt/d0/vx+DT/aqmpZZlk+M4xPDH87ylrGaEjF/mvzRJSFU0ysrkcjmAaoV6enqwuCgsvUafmpqhmZk5Gh+foMOHjtH01ALVqi0KgxSgpRDnKgmhEmOcfN9f0W42Lz987MArqlHHGxtb9Yue3v57+nv7J23bRpv20jhk49psN5p2zv4pJ/YJwY13EGd/hUzsMV1Xknzeoa7uCsH3mDcO/BERY8qsrujjvhe4hw8eHKhWq2aSSFIUnQT6V1WNJL5H8GUCEA8Dnxr1WnFqcuLU6tz8wOrRVbfXFxob9u/e896F2ervBa6/MQmiQMoMVVMSgmEeamRgMSVTSfgQV/jSeVraJObas5LAZ5lgLDKbqV6vw0cztLgwry0szK89duz41XuffvrPj44fen+n3X6BlEkvQxsq5gEjTrQkgpIYEIuOhBCwQ0FfAv1b5GAcFEUAbj2q1zvQi2EOhyvqjYVX7N2z63rcY985emT8jzsddyMy+7tz+a6/tVTtg6VS+YuFcvlO3TD2i1SFufMDzUbtXCtSXiJr4avyqfkasyReEmvBpVV/7nkNr3FJJ+5sPT53/Lzp6vR5pNMFzEguEnZ8wRyePT2d8pmqFZ24cmVv19DQUPHmm2/I33zzzQagMzMCdvzbfE499dR4Ys9EI2pEc3esu6OzDW97/m1aXm5l2QO//h74N70Zf/3dtWzhP9cDH/zgPann6V7QopnE1w7JKHkGMWyvmordcZLsZEI8wjj/JSbgLxCDf2Fa5v15J3+gUMx7pqVXVMaGQi9Y02x5G49NTG3euWffSY/se2ZL262fFtDi83bueOCNU1OHX5jGwWAuZx0dGRy51bKcn6uWPv4Hb7pusdw9fLi3t/e2np7uh/J5u2WZhqMKpdRqdZiMBEUAABAASURBVHrqtcbw3OzCyOJitSsMfR7Ggd72WutqtcVL733wwSu++Yu/7cnA9H9n6+c+9zn1E5//RO9NP/jq8w4dOnBRGqfrLRvolLOE4xg1xzZqqibC7PUz4jMxLilJIwpDjwJIdgzmIWSlloSIEeeK1DWzY9m52Xy+OGHbufFKufuJvr7ee8ZGhx9BZjNRuMJkkkIYaUInleuxqecXbCOfBgHrl7Fe8LyYJUkqGWfolyASfXDSAM3QkQBOZNomqarCAQq6oqo5JrgDUVKJ1imdcpzcfQCJ3ZbjtHTT4EJTFKYS1h6RQUIGmqHO4Px4KmUzCPwIQC05EwQXkGPlKGcXsM+TpVsZgFKM7Fr0DwIYJa/jk59BKyA28HzKiElXlFThHMYxKdCWoevEoT2ScKAzUkpOMbTOsDwAhPvxd308+1nkMHvtu/3a7e6HP3xD44a/+eZiaXh0yjJLk/BFJ/CljCNGgsNPADxGRFEYoF+XOGewX1sSDsNCP6V6rU0L8y1k+prIrDZocb5D7WZIbiekLFMYIU/t+5EE8HqOaXcMVQ9TwJzMgNH39EajvvLokUMv2PnQA791cN++F0D3nly+eLCnt+/BOEqagR+mfhBQx/XUqdnp/oAlQydv3qTli8UQc18vlkqsu7ub8vkiSUnQY5481yfOeGjoZpOTaLieryRJKiTmQAxYDbyQ4mwRAEmhC4Oz0jhAptvTO61mYWFmcWT3rn2nVucb68ulrqnB/pGfFZzCbcj8z3JCVbQRRZimcI6mm6RqOimKQgKTVgj0KNiSrxj8xTgnjnOZYK4Q5k1qmEYURpF0fY8FcaATk0VVFf2B7/U1mrU8RPU8l4gYOXaOcH+TZdjYF8jEXgiFNPRZyBcIOqEUIySVSQHA5vMmfOGQ49gpRNq2JZI0wc7al3fsu01be3jVqaum1593SjVnWq5IuZSJqpFgpmnnQ9swxk3VfBzOvF/y9N6IsUeRan5KCeUutLNTk9oeJtgz2D9DnPYmku3RUmWvUNkzIkwOUpQe51053+q2VF3PGUSkbdy4EZ6Cmvjyb/FhbOlnYpOtW7fG29n29N+izeU2lj3wm+IBPMN+U0xdtvM/0gOAjPSyyy4LrrjiitqLXvSi2Re96BVTVz532+SLX/yK46962RvGX7PtDQdf/+rf3fu71/zBU725FTt6Rkee6O4v73CKzh5VUw4zzo6yVB6L4ngqitMFhUvXzjtakPon1prVF7lu6+Is0umaPmdr9qLCrLRTS/q5Xx785jdvqPRpfWm3Xjo0PDz4s0q59Fh3V2V/T3fPoWKhfNAwrOkwisNWs6O4vs8yqIjiwO547qa5ublLHnti94U/3PG1vJSS/b99BruU6elDveNHD58jhFitKFxohvB1U5NMIYLesRCUEJRPZETEU5yTlMqYgsgj129TGPkkUUQojBRVIVVVkQF0pnK5/C8KucKXyuXuL0HPL3V39Xx51aqVe3TTGkHC7gTGWA7CAMt43ZskgikLhm7ca1rODimpxVKSpu6E0CtJkVhDkKYE798loIbhThfIqCkAAwAGCVUQ+maKpslUyhA6uIZhHNV1fU8YR8dmZmbjRrMtozhJmOCSCbJUU3V1S3sq59g/dnLOTarCvyaE+KaiqLeYhnFbzsk/YBnWhKmbnmXY0jZzZGiI+ymjJEwohiRhupR5iyN8j+IYas3ZlnUv2vx2Ppf7oeM4u03TSHRNI0UohI2liRSqkmc4/j99pN2oAXJKia7bMed6kqREcAPqcOJcEGecJE4EAOc4ilK8oU6R6JZh9i9CAFIbdXcJYlvNgDLwBetSGgvUV7J2MBmEZ+jm/aVS8bZ8If+UpihgoixZTSxJ4nyn3dk0Nzu/zffc52iq1s7l7HtyudzTgR8HGfwSCQLlG/VGff34saMv+eWjD7yaSXmRpuv5SqWL2XYO+klqtwHO7TbATiXOmQOI7eq0vTzGnTFoIVMJHybQCQIj0ffSMWFWaapCpq5zhQsXQDsLJxyTxJ7qrfTcfsZJ5/y03NX9CMZqWgglQtuU1UngCDgHfcFHnBNjOI1Ptn9WcAKf7AIDyHLOpWGZYVdPd13VtVg3NGlhQWSYOvwQMc9rs47bZO1OC7Y0yXXbsCslwThpikoOstHFQoEKhSJl+3wuTyrOZ+MjcPNgDi6Ba7Y3DdPNO/ndpULpe9D5W4VC/tZKf9djF5965SSNU7zYWpS1VuBHPm/EnbAqSVkoWOaU010+evLGMw984s8//fTfbL9+70c+8JEDf/6Bjx55//v/Ynz7+7Yf/YM/+IPj73rzuybf/OY3T779jW+feMe17zj2Ruzf/Nvvmrz22ndOv/51b1/o9HS8VE29IFB806xFV111lYRbMsFu+bPsgV8fD/x3tIT/d1R6WedfLw9s27Yt2bZ1W/tll75m+pVXvu6Z1/7W7z72xle//aG3XvMH9562/qxfnnvCuQ8898zzdvWUiu04cPt9r7MyZbJeKpdvLTj5X6SJmFpYrA4S8YuSKD5rcrF6wsFjB0f2TxyxxgYGdw73D9w+MjL6o9Wr1vxgw4aN3xseGf15LlfcS0zUPD9KfcAM4C9LRRXbbuukudmZ34qa4cqPfvQ9lpSghX9w90033SSGhvL5SElWJpF/sqYrtRXDgzucvH6MeKJFSZjGMnDwhjcPQDVSlhBXiJDNIS4kSXyPEoBRGuE4JQGY1HSVAI3UVakcWbVi1U9+66VXf/aVr3v9DW+85lVfuOySrT8q5o3UbTevaHVap0gZ58ENSDHFFIYBoJLNOo5519lnnnrb8MDww3kz90xXV3kCIOBm4JoBrJTod0lSAE4mMfY4B2pRFMU3VG2eET9gmtbTpVLpUdvO75+fXbDGJyaLCwuLzTCMxgG5M8ShJqDSMowJzdR35nPWvWvXrfnKlpO23HDC+o03rBhd+fe9XT1fM1TzIS7FAmdCaopOpmEBQlVCH+iRiDFGQihLe/wVGoZxfNXqld87f+v5nzj33HNuGBoefMAwTIAVl6qqEkBJj5PIiXnHoHvoH31ebd++nW+/cbtBlUo5TvwB27EMyzZIVRXKOo0j2JykxBknJgU1sn8jte010yhZYESNNJWpqmrQU5DgnOAXgKOGqgJ1VFK4SvBjjHaPOXnn5o0nbvr84MDQbYCupqZqiYA9aFtEUVSqNaqnu57bp+liWhPa0wvzC7rvx4Ix1dV1q6XpBqZo1LdYm7+yWl98c0ryZaZpOrl8gUMPajbb1Gq1SdUEFQoOCc4rbqezotVsj0hAfMaZWTnCgoQLIolFUCaE7yoWJsVikXK5XArdJsqVyt0veP7zvvaSV7zsm9te+Mr7cytyRylKq9B5UQC8VU0j7ClOEsKCBW1JIiaf3f/Pv+kfjujZDeNHEMM0/YGBwblSqeyVK+W0WCyQYWrkBy4FeLuQpjF8FlOIhVq708A5NyGWBpquBCgnbSfLrOYAso7UNC3FFE0VoZKqaPD/s/MlSSTFKUWS+OHh0dEfbD1566eK5eEHCnHffPbMuO6665JKtRJ95q8+U/uL9//F5Af+8M8P/eG1f3jo965579R7r3lvKyvzrNL/ir8ZyWtPuzZ69WWvbqKdxpVXXrv0z178K1parrLsgWUP/Dt4gP87tLnc5LIH/k08wJBn2rp1a4zGYjdtOYePHnxBnMotyFDtO/fsrR/auHbjJ15y4XnbTz/j3A+cuuncTw/2rtwbezQwPTl7wbGjh66oVxuXzs/WNg72DT51wsYtXzjv7K0fv+jCy/76yssu++BZZ539xZUrVz3BmAg7HV8GYUyMcYbwXZyZmTgbEfvi0HFW3HzzzSr6X/rgra5ZS/w1lmON9Ax07xpaN3iX3W3tb7SqYRB2HFVnqaKys9tu/WwvbA9rhiBVF6SZChm2Rqalk+noOFbJsDRCFpNMW8fewN5QciW7K6b2WOAtDNQ79UEvbJ40uzB93uzs8VNNW2hJ6rNUBqQbDJkpnUxDcEVhdicMtP6eSru4wtqrqPwpofAFVVFIVVXSVI1URQUECWJEANeUljJ1cZIaujGxZs2a2y55/iV/e9oZp3++t7v/ycAN861Gc0spXzy0ZuXq7245YctnhvoHv8aIHwHg9Luuu7U2P//iqYnpy2an586qLtY2JCn1VCpdnbUb1t4/NDDyc0Uox6IgjDrIIEbIsCrQxbQssh0HYsF2gKUGUNHUVDP1pOgUkv7eHq3S16sYlsEkk4TEOBEHtqjMUDSe98O2VS4vMvpHto0b87rWCUbiwH/e5NTRV7t+Yx3jsZbDq2cnZ1IUBcgAtqnd6hDGGntPpinfbTm5O03DepRTGpXytuzrLVFfX5lKZYcYT0gH3Jm6SbqqkSaEv3bNyl8MjQ49MrZ6+Mlc0Xoqn89NCMyfGNnkdtOlerVOoe+K+fmZgdnZ2bPmFmauGD8yfrnnhYZtFZ/J58uPc8aPcw3peJ7axOM+3RTd3T0VxgSnVtuFnh5h7lHesUhRGJmmRk7OYrqusQj9+H6IMUxICElSRmC+KOVI6FqWSeVKiXp7ewlbaDrWgc0nnPDoX7z/b8bfuu2t7ew+OrWfIh3Z80Kh1ORcpDASyEtL4BqEPqVQiylEWCARF4wynUDvlInkoLlMiBHjnCmKiPKFQnVkdLjZ3d0VaZqCbHUEvTjlCznK5Z0lKZTyZCAzWyrlW0PDfdNDQ70ztqWnbrtNtcUq1ev1NHC9SBNKoAo15VhcBG5E1WqTPDekhYVaeWZu4YQjhydP7u9f0y5SsYnFSggbibFn/z3V7HhZlj2w7IHfLA/w3yxzl6397+iBHYfuyT+xZ9crkbJaZ2n2E0P9I5+PQvboATtonXrqm2KqldoUOkcMYrc5mv61we6eb65Zu+Znq0ZX7o4lq+7efeDsB+59+G133v2Lt8/MTpxKPlFPd/e9Pb0Dnx4bXf23lXLfblWx2nEMaAojJU3jrpnZY6+Znjn45iP13Vd//qbrL/rc1z991cO7972u02q9OEriM7hCmxPPv9R125fopr4xkZERRl7p+NT4pX7knaSbGpKUGikqh4gsgJOTt6lYKlK+mCc7Z5Flm6RpukS6NkZ2b7eu23uSJJ1KkmiuiRTc4zt2bFyYXzjJD4J8u90kMAPKawAEQUmaKkEQjFSr9Tc88uBDH7z/ofuuO7b3+J+1m63L4yjqTbMtTimJUkqRwaKUAEUAD8mJkyDBFSZTaSKjN7C4sHj2Mzv3Xjo+Pn5ymsrO8NDwNwf6+z6uac7nkoi+aVrO1/oGBj9ccPL3AlKP9vUP7V65dtUPV60cfaJslZ4OfL96aP/B4YfvffTVUzOTL+i020OB54sUGb0oisgHGEVoCB0TE5wSCZ2AXalMTN8P1h4cP3zNjiefeu3Te3dvXZifH263W9wPPNbx2tRs1axGs9bbaTZHYqti33jXjcZNe579LfEv3PSF8vaP/sFv3fHQ43/y2KOcldkDAAAQAElEQVSP/MXT+3e/vdWunQzwzKUyJuhBzUYTIBwv2R6FMbWarSTwwrqqqvf1dnXfDB/8xO2403Pzc3GtViWZRlTIWxinHDKYGCMsOABfGD810jXlQHfBWvnEg4+8dmZi+iop+ZH+vqGvqpr5UJKwdhJL2QaAAsz6pqcmLjo6fuTyJE20Urn0UD6f//uRlSs+PDA2+NlcPre3UMohY1kA4NkUwjczMzPUaDSWwFTXdbIxN1Rk5gF6xx3H3Ktqyqymawn0zgaSEkwazVDSnt6uuNxdSnMARt00yQtCQHBHbTfaA7Nz86v+/u//PgfY46hEP/7xdKLoplsolpsxJnGczQ2s1jAlKMGfGHrESUJLadBUksQYZfWyfZpizCA4u3Q+jlOn0WyujOKkkCSpEoYhdTptwHeLfN8nz3Op3cl87TYAt/fiftuDCRcuLi4Wq4tVhjcHkSrEeCFXuGVgYOiPe3p6/hQLnZ3o1tc0g3TdJB2iKYaShOno5Mz06fPRfPdieVHNdFqWZQ8se+Af8cBv0Kmlh9pvkL3Lpv4388Anv/bJfBRGaxuN2gkIarudfO6nIyNrHr922x81tm/dHjNkX7Zt25ZAvFe+8tqF3/u9P5x817ved+SUE8881NfVdSDy470k9Md13dgNYPOO7D+09bEnd17emG0NrRhYcWRwZOX3B/tHb1aYcTSOkKQLE+T9Uq3jt1Yt1uZOmpg40iPTcAJ5pwPE2Y6U2J3E5K1CEXdrqnrYx2vROI1MiEjSUMd+QCi8qBuqUDRBDNkqqEiU3WmQJE0oC/S+70nPd11kMycsy3nINPP3lpyu3a6pTCftuKYzp+B34g2BH62IwkQNvJhCPyEPWalMwBk8iaSTROkIOG1NErN1XifYaKh6oit6jcBpXscnFzCVhAnJhCgDWAZFVEUjZLiY7wbFudn5jccOHzsv9OOSIsQRyzTuHerveeSyUy/Y9bLz1KN/t/2LU9ZA75HB/p67uirdP7BUe1ZTdPW0tactDhTHDpola38S8N1xGD+apPF9gqtHSDI3BgR5gU9hFBLspLbbItfvUMrgQfiBA+oZZyKRST4ludb1vYs7Xuf5TNAm1RBKksFUGqJuR220av1P7X7igocfefCl3/n7r77uGx/54itv/eV3X/STn9z8th1PPXHN8ckjv1VtLF7YbDQ2ttrNQr1RVzJ4yqBLAs7QDWFxAMuVzA+J4MocbNg30De4L43iqTiK0bWXep5PruuR53ZQNiVNZWRZKjmORoYpjPn5iQsP7t+/zfeCzbZtj+uq9qVcvvilQr58Y94p3qZr1ryULCHGdUlpD1HSKxQKyuXC493dxUc3nrr54Z7e/jv7B/rv6B/oqRWQlcRAEOCcWq0GhWFAQggyDYMUgCvnRKZlHu/t7bmj0lX5huNYxw1TCzRDJWTsmZMzuaJzYVoGN22TOBey43pp4Ed8YaG6Zv++/c+9/b7vXzTlTS0BLCA2RcY/yuXzbaGqWKoxuIgRY9mCIsIr+pAwhkvwyjFvFc4JcwKiEMcxYUMFmMcpTWOturhQAYiaCwsLolarUbvTIRfQmi1Y0jSJNFUZ7+7t+UVvd89e3/W0WrVe8ToeVxTlSLFQ+iGA/jOOZdwwPNT3/b6hvh+WSqU7MX/HZSpTwrgRQTdiLImTcugHJ+3evftF3gGvG3bAM7S8LXtg2QO/wR5Yfgj8Bg/+f3XTb3rgJjP1WmNpHJ3GJKvmnOLdq9ac8eirrnhL7X+nOwMpQqKtW7e2f/u337b44Q/ecOz555z94JrBVT+1jdx9gKlQEcqIF0ZrJ6aqfe2FJF67evPDpWL3Q4ZqH2TEWykA0/PaerU2Nzgxc6RrvnWsMXVgfucfvfX99/3Zu//y59e980M/O2Pd1nv6R/qeSFk0BV7xhYKaquA6wMMwzVjT9UgoimS4w6IY2UfPIxfBvQNpt9vkgzDiOD5OxO4olXu+1V0uPXzOCVsn/vqav25NNdzw2OTEychCbUhjKgNel14Zd9o+eZ2AAj+hMEwhiYiCRMSRjDnxGiM+XiyUHy/Y+YcEE0/7rt/qNDuy1WhTp+VS4EUkE1BBSkSSsThM7Va9M7gwX12NsjkZMSkjUp55Zrz/S9//3rov/aC28dVvfuG68Yee6Y2rsjMyMPKQytUZQnJyvrrQ015L9b959w0LX/3kzcdOHD73qTWr1/ySSZpImfQlSUokOuLZPoG9sN93l7KwWSY2BNSGUURxEpOiqpILXoavxoQqBgxL5xmgcfiUBF6up1H37NzMc2fm5q5uNKq/U29Ur5lbnHl9vbH4+pnZqQtmF6bX1hqLXZ1OW2+12gxCITKQjHMSXCHBFGIkiIgT52pScPLNolOMFaGptp1LHSc/YRj2nMLVeppSI46SmuBKVdW4B4xOhJKSoStGGIYXtdqt50isBFaOrLjnmm3P/+l3b7z14TNPOf9HQ4Mj3ynkS/dbplPXdSNRkHLnmA+arkhVJ8aUVGNxR+kbrMQjIwNuoVRMFUUs+aXTaVEch6QoHP1oSyKEIM4ZoX5raKT/qc2bT7y5b7DvPjtvLTh5K84V836hVFhUddGybCNyco5nWfaUKrSnGBNzgR8UG43GOUePHPmt+szxE+p0NA/wZKaDsra1KIQSoIOUWOYTQYwxInyE4KSpKnRRSVUgAv5b0oUTYwyjivnDiKIkEfV6w6jVqkq9VmMdzOsIY4o5TUmClL5lLfb09h0cGx47gDmab7e8QhqmbVMzd5QK5R+sGF395c1bTvn6hSe/6O4vfvyWIyuv3HJ49co1dxRyhYc0VZsWXBBJ+av+dPQ8Ojl17GUz9YnN88HhUmYLLW/LHlj2wG+sB/hvrOXLhv+X90AyN9+VJMGGIIhXbNqw6SfrNmzY9erLXt38lyq+bdu7PN83J07fvPbBi7c+9ytr1665S6bSrc4trHOb/lmtxcA8ZcsZd46NrPiBbTo7ca3jBW7a8Zq9QeSetjC3eEH/RiOX/cJW1vcHP/hBNj9/Dz98+DClKKzrqkT2S1q2HRYLxaM5J/eMrhkTgqsJAzSFfkStZgevsFvkIrMXZGDFeJDL5favW7v+h2Orxn4Glq19/adf19/9kXfb7fmF7uPHj18WRdGaJE11QBPgJkLdjgQYtBRFzKVxWo3wvhmGCddtyzD0F/K2uaOrXNw5Ojz2c9vI3RkH6TGv7SfV+TotzteoVccrXTegABlZkCUxySiNEgCxR/V6c0Wz1rgEr5tfKeP0JaqiXS0ke7kf0kvbzc7znzl48NTdjz1tuY3Qj70kd+zoxBmde+a6tm9/i7P9xu2G0e/lWELDtVptQxRGZeKM66ZGmpEJIEhTSCLr6iL7Wm/WqdGoU7PVRGbVj8FEdTvnHNJ0bRJKtYiRtB2LDFMnyzbIsLS8H7knzVdnTwWwnlCvz589Mzt56UJ1bhTQatabNWq0m7LV8dCmSzJlxACsMiUcZ8IoimKCXpJLFpWLXfPIlPa0mt7a/oHRwgkbN+8eG1n5YCFfecixCo+Uyz0PFYvlh9D/VBQFnTDwO4ZhLKiK5guhtgC4tSAM29/88b25t7/97do5J50zt3H92l9u3LT+a11d3TtM06lyLmJGnGuWaTc7zQtbbv3i2ZmprXHkXYxs/eWAvLLrecjyupSiQS4Y2bZJlqWTALQrikKccwKkWYEfKiuHRyae85yz7i1XilNOPlctlYsHu/q67yuWis8UCrlmsZifHxwe+uXmU079nJ3L/cKwzOMpk8XxifGL52vzLz12ZHLTtX+0LV/QnciwnaMp423O1AT2LIEq7CMTCy/LtMiEaCr0ALQSNgn9oAcxlvmVwaFy6edbPWRZPdiQJAlKEa5zXIMwlvR0986ODI21m7XWmoW52rmCa4DZwVtP2nz656+4/KV/d/Ulr/vZF/766xPbt2+PCbWytyibTzzh0cHBwR93d3c/YFmWxxmXHN0pgHrOpT05OX5KvVG7bHa+eeIHP/j2HOotf5Y98GvqgWWz/ikP4EnzTxVZvr7sgf8cD8xPN7t0ka8O9vb/ndbbfe/O+478bzOu/5SGCJLpa17zbnf6aHVctvld3Oy5ebCv/6ahocH72vX2UGOmtdBdGfpquVT4i2K+cJ9tGm3EYN3zW2ccOnrg93w/ek6TJgpZPyvPts2OnV+XiPR3Zmdmf7/d9i/iTIkK+dIBy7Z/v6er7/WKot0gY6pqwkgtI0cFp0SlQoWKuSIJUijyIx2Z0L40Tk5dnKu+ruUH73BM5SoKvIstnb26Vpvb0mwu5v2gDYAJSeI1umGqQS5vfm/tmtV/csKmDX/b01U+oqIx32tvmZudfPXOvU/+0b6D+96wWF8sGrr9NOSZJEwTXTWkApjzAa7NepPcNqAJErg+RQBpGSeUBHEh8AMzieLjq1eu/cHGDZv2KJyLxbmFLUcOHXn1jkefun7Xk7u/vOupXW/bu+eZFx7ef+Q1nu9eGynqJVo7ObXR8M9baNTeEkbBZYzToG5o3DR00nWV8rk8lStlKpdL5OQcMgC0OkApRWat3mgoU7PTuTAOJ/OF4q1Ozr5LCBaEkY9sLCNVVyBqBsFc0ZUCxPQCX0zOTNHE9CR1/HZCnHz43w99mQYeURqrAFVG7Za/tGhoI9PdarbI73gxQOt4d1fvR/r6ene5rr86dKPnlYvduRNPOv1Tm07c8ubuwd7Xrlqz/tpzzr7gA5rQH8BCZH9vb+/tW07c8scbN2x+t64Yj2O+XPDM7n0fE1J5H9nuxvHxcWPypNpcz9DoHZu3nPhHuqH/RNXMaUU1sNhItCSJNzfa9d8/eHjfx6amj7+31ahvjOPEIihOmA1gQoLNpGmcFBX6y4SCICIihQRXCqqqrlpoz5677+CeqxWNSpXuwu0bN2x8/2B/3x+VS8X7idhCFEXPlEr5bzgm/+amDSd8YGho9NPFYuHJlNLCM/v3v3ZyavL36/OdSwr5klCZtdMy7cV8vhBBqFgoUiFfINiKbKtCCRY0gRfQEvAD+uM4RjY1wTyUlMEk44QtpTiJiQtYANBmjAPCcSwUskwnTiManZmcvWB+rnZud6Vv32Dv4F8NdA3/DzuR3+tMJse3bduWGYh2/p9Pe5qqwizcbprWl7rKlYeJyNc0hRTAaxyHIqXIqlfnXtmsLf7udKN1Aa4vf5Y9sOyB31APLD2GfkNtXzb7v7gHcpW+6Z5C977CqaOT287Z5mcA+n+jMmNMoo0Y4v/9hz/c7rF7Fnq04mGnXLh7sHf06NqxE+YG+0Z3j46M3KIo6jgXPECAdtpua/WOvY9fPl2fOuUT37ju3H3PHP2tJ3fsfHm70VyVpizHSChMikiR2pwpzcnuythRlipTPDUCnuqSpxoJ0oAiOqnMJFO1E8cs1kzd2a0b1k9Ny/reYG//Q4ahK0fGD259cveubchMVmr1mvBBY4AhchybisXSom3aT5aLzm25XP7m4eGRNQ4oxwAAEABJREFU61euWPWZFaOjXxkcGPje0ODQHbbl7A/9OB8FySpDNQqK0BlJRiQ5MeIAO0lhEEkPGeAojEhwQYwxSpOEB54/3G53Tmu3mus1RezgXP+GaRqf7unruWHN6rXfGR4aus8wrAnU57VafXT86LEXPbX7qbfdf98v/3jHo4++89ix45cRZ10a7NA0jRhI51nwiZfAJ+tLVzWyLZt0TSeAviwUC6GhGa36Ym1w4vixM2DzpjiKFSklA/RRkmZ1U4IB0JVzHDAmGOm6Li3TCIvl0sNdXZU7dd3YFcAAxilAWXAx6qSSmCQIh/8FaYo+k3cK93FDPN1dtnbk8/nbS5XybYZuzSsxW7d+eGP+9W/4vVYpP9Bu1vzBcql7vLd34ObBgeHP5Sp9t3WX+37e1933pd7evm/mCrln5uZnN+x88tFX3P/kT14y+KR94gkbT2BnrNu0b+WqlbfkS8U7hKZMEecMe82w9ZJuqH0YiW7d1JQkjlmAjHwcpyjCybEt0jQVx4wYYyS4QsQ4eZ4/MD5x7Ll79ux5ZcdrOz393XeMjA1/d2hs5OmBocHhJJFbAHtVO+c80NPbs/OT132tdfHpV0yMrhr7xcjoyNdHRkdv1VXVW6zWzjw6Pv7q+x5+8LcPje9/Tt7JJ7ZlNUzN8FWhUuCH5LuhHwexGwVx6Ho+ZfPj2awrEcGXSRxTmsKvUpICYLUscwlqs3MMuipCwXmNNFXXgiA24yh1i8XKQz2V7i9W+nsev/icF8599KNf7eD+i9GihPz/fXA+XVNZ0x4ZXbFvaHj4RwDzg/BJRwhGmq6ShQWRTNNCo1Y//eAz+05DeTiJlrdlDyx74DfQA/w30OZlk/+beOCMTWdUTz75nNltm7aFUPn/E+xw7l/9Yf8Astddd13rgpeffaAyVpnR+rX2WWtPXFi7Zu29XV3dd2macUwSQ8yOS41mbevRY0e3TU5NXcQk79IUZQIB+yGS7AiTSocSBUkutUOpEtmlAVcna8bWcvs1YR011dwh2yjtyRnFhx2rcFvOLn+jkKt8qZAv/qi7nN91ykvOfGrTuvWPx0ni+16w2nW9tb7r6f5SZhQJKinIMnNUKfV4pXJPfegFZ84MvWDLgQ3rT/jx5o0bv7V69dqvDg6PfHl4eOgrOcf5vq6Zk2jL8dywwphgjDLhxJhCwDgpuGhomr6XM34kjKKEMZQQghjnhSRJTpyanLlsYmJyzVBfV3DBuecfPvuMc5488+TTf7lyePUd5WLXD5C1+7aqqt8FDz+cMpm23Pb6+cWF02v1xeEg9JFpTChJE7xajin0A/J9HwnlAMcRyQTgw1VoxMnQ1KCQy413VSrf03XtbiKqAlyNIAhYHIPqiDJdpaqopKk6GbpBqqoBWu2kUqoEpVKlNdA3ODk8NPx0T0/Xk+VK4cm+vsrD5UpuMpczA9syCPCNejo5luMW8+UjIwOjT5w4tvn/x96dAEZV3fsDP+fu986+TybLZA8kQFiCbGUTFaUgVUusS31SW9PW6ntSrW1fK+Pr09pWS2u1CtW6W4XnUrcqLohWQGSRHdlCCNmTSWa9M3f9n0ulf2utBQTZftfczHbvued8zki+87uTCZMZEDxBR0AuIi9WiMV7JtJdOXVg5K4P1o532nUSoDMOt9uzJlpY9trkEWPXuqrDPcXeQf3Tpp+zcejQ+qWhcOhFSZLeZ3m6MJXun7l91+Yrlr+xZHYS54JnTBi3LRAIPiNJ4kuiTUpLDskg21Icz2V5ntsnCtJewzBzZKzIJKGQZTjSRwHRFEUIMCIFb7IyCGOSxFXNlc8rhTRD2yWbbWk4HHxm5JhRO7JaJrp7T8tXFcUoF1hxZ9AXfC9UInZjjM2mpib1rHNm7CNV4FUVVZVv+YKBNnJMB8mdI5IDyXEc2YGcAXjN6XA947A7lgosv8ZU8R4S7t8XBfvbHMttJM9rE5mILBSiMCaXCBm6QVYdmaZBVhNZd9PkeWOaJnkcI57Mj9vlQaQdioypXxRs5IVF8PFIpHr5iJIJ3Y2NjTrZ8DO/YrGYUV9a1lVSVPK63+9/nGP5DRjjFCKdoShM+oIMhmHSvCCkESwgAAKnrQB12o4cBn7CC9TV1SlVVVWkknbsukp+MJpWOL5q9lWpuVPn5ubMuT5nL+D3Dqkd/iqpjG5nGDbHcCynaPnqeH/vefH+eKXDKbZMOXPCs2ePOOdlU0W7sE7lKMQaGHF5EzFGfHVctfOOvQ7J97yNcz3ttHuXeBzBP4X9JQ9Gw6W/H1bbcOfYUZPvmThh1uu/+MED6aaGJlXjuWS8r1tQ8vkwS9MshSlsVcRIfEMkoJg0LSiS4DLsosvX/My2aGJ5qzPfJez/4bULNt96032rJw49f0UgOmglL7k2aSpKGST7meS0Ky8IMk0zJKDS5Ac/jch4DJZUOklwXimI4l9JIOkk4cMkQ0Qcy9IklYRJ1XdqX1/vJW2dnVPautpKEEYGz9laAj7f2iF1w54+Y8zYeyZMmnRnVcXgu11u70uKrrak5BTOyBmcyWZQJpsmFcMsskKrqihIUzSkksqeYq2ygnRyW1d1hAykiILYUT9k+DLygmGVw25vIWGojwy9g6YY6y91tUii1EFCa4JleYNCNPmPNXhGVO02V45YyCzmXYZmuhxOMVdRXbh5yJDS9/xBZ7vdziuCyJk8xyGB402309MTDga3RsvKN5N9eRPr/qyiSaxN6vUG7StoBu02dd2rKcpIiqIG221MT6QouqGscnhLlnNpzqTTzvO8Q83rjL8w2lc/vH7jWdOmvh4Oh9owjYP5fG5SWpYv3Ll35zm7dm4tKKss3ltcXrTC7XP22V12neVZhCkqReaklWS/TkMzFEM3ECZ3CKyAKEyTqiZGiLwiIGNHiKBjirK+MxzHDwRDBe9OPXPqY8R+1UA2JQ4MJM/sH0icT/YjY5Q2lYUrt7csR4r1UWI/uu0a39qVK0Lx+ICTY4V8JFLUGYkUNtsdzh5d07Jhb2DbGSNGPTVoUM0fIoHwAyTYP8LTwgtBb/ipspKKJS6nZyVHvDGiSM2e9MnqBSJdI+nXICt5gUMqrhrSNB1xHGeFyQPPH0m0mQ67UxN5qddld70fCRa+cNboWX+59ce3dlqBmjRxSF/XXBPLRP2128adMfExm832F/Kc3UGeK9bzOC8IUovX41leUVm5mrzwJE+iQ2oSNgIBEDiqAse/Mer4dwF6AAInloCyo0CPhit2sgzf6rA5006XEyu6TA8ke1k5n04UlkRbpExL7wAaQEpWZU2NwhwjKTbB2W/nJW3+/Ji54EeP7brnJ0/c9cDPnrnpoVuf/tGjv1xy64O/eGrhwlsXv/C7m/+44dbv/7r1pqtuSmFSKUNk6epqLejt7x2STA1UsxxDuVxO5PV6kSAISM2T8/sG7jJNKqPkjQY5JzfqGn9GD9fjisViLFmZlpbVQqKjK9zT1juxdX/bNEPHntrBdW8XFUZ385wgI4wRCYaI4wRs6LqdYum9pdHSZcFQ6B1yWyWPmRhjEkp0hpR/A21t7bNb2/edv2/f3mpKNJI/+M+f7or9+M6tv7h5wZY7Y3d/KORdezJd6o5ISXg5wzEbKYZJmiTn5PI5El4zKJPJHAivCFGIpznEkRWTqKFmFZRJZFCeVJVJiOXIAUOZXHpsciBxuaqqkwRO1CqiFa+SMPt/pH9P+jy+l8g8bFDzWqa/L6GlBtJ6LpNXcrKi5PMK19HeVd+8u+X89tb2s5OptC+VzdiTiYQjmUzyWTmDdU0jPaCsdLu3IBx5r76Eff9H18f23PGze1befvOd79/wzRtafvy9n/eNqz/7eU/A/QZNUc2qksvU1gz5sDhUrNtYyi4g5LYxjCerZQPpdC480NNT3N8zUChnFGd5+eAtw4YMfzUaLV9umCizt7n5ivaO/d9IpOKznV77IKdbSnICqxMbPStnmd6ePn9vb295Pp8TdPIqA5GFZVhS0cSkKo0RJr3FmCK3dYRMA0mSpPm8/u1jvvSlJ+RWaXfOKZvNu/cOjvfFx+qm4fV7gs0Oh283QmgABZAU39dRohroS5lUYk5Pd/yKvt74DI/b3zOsfsSzo0ePeXDw4LpnvzSi4f18Au3/bezejY/d+8wLrsGFC2trh9w5KNDwaLSweLnE21pYmtVM3URWddggIZW8wEHWYl1aq3WdPE8NluVUEjBNt8tNqttOPS8rAz5v4K8l0bJHx39p7MtXXXXV35/j1j6HuB6oHv9k3q1tYxomPRv0F5Aqt2sPqZx3VFbVPFc1eNCTE0efvRp/9P/OIbYJm4EACJxCAhBeT6HJhKF8PgHyQ5l6dumjAcmPzuno6J1WXFKRZDh+O6m2oryWQzrSvHImO3HV2yvP1Ry1NpW35T3e0DqfL/iC1+l/mlSxXggGiuOY5JBD7Qk5Jl64cCG7bcsHE7GpDaMpQ2I5CnM8gxA2EU1hTRKFjqKiwsUFBeG7eU7co6paSWtra3XzBx9e2zKw53xsN6bt7ui99N1l787vH+gf5HW73y4oLvwdb5Me8fg8T3AC38oLnM6wDMKkQUTTNoqihrMCi2x28TnMUs0DqYFcMp1EOSWPVF3BZGX7envHtu7bd9WKN1d849e/jnkWL15MI4TwXY/FHLojWa95cteuX7/xB6lU+jwD6T6aoxEv8ojlWETaRxiTMEYqi1YIMkii0vIaCa15lE6kUSaVRqlEkov39Ze07mm+cKA/PsYu2IpKikpQbd2w3ZXlVU+6vQX3B/2BBQWB0K8LQgWPI4N6K5lIt3V19eHurj5HPqNx2YySzqRyRrwvXdiyu2PKru37Z/f1pUtJyGRzWRWpCglgmqEhTPU6nc6eq69epKFPWRobGw0PL+4UJNc7Pmd4NaJ4lVHtfR3iQKfPlmjPJ9H+RE+iGcv8dl61r88gtErP5v5KnF4UeO4RUfLf4ykIL/D7fb+PJ3qZ5pYdX+lob75cMbKVJs7TnEiv8Xi9f/Z6/G8xFEeqiJRGM9igKWQapoko6y0dmEWmySBS3EQsSyqxJLwapq7ppppEFOom3Tb6dsrRxEBi1ECivxZjlPb5fG+WFkXb4j0DdZ37dn7vnWWv/+/WbZsvzeSzXHFh5KVBdbW/CgfDC1yi/WGby/1soLBwhRl25tF8ZKC/LeaS2BLVqYU6yZIxEUe6gyldM2hdN8hrCx1puk76ZBxYTdJXXddIPw2T50hF2+3KOxwOjeFYg2aoHp8/8JzDKd3Fe9xvdexID/ztEEf+3S/Se0uKC58sjVbcWFhc9l8hf+SBoODYsnXr1mN6RubIewx7ggAIfBECEF6/CGU4xgkvsGzZMvfTT/9pcCahjDQR7SLVvo1+r/9lEhZXcpSYMPJmXmSkDpfDs9/vDvQxYkAP5AOqnbOvknjhEY7mHhLcztU2vSB1OIO95ZYmsSO7bWj/QNckzVQqaI6iEGUFBY0EQIQEXsja7aNeYr4AABAASURBVI7dAW/gRXcg+Bapaq0NhsJbPZ7ATrfLszvRN1C+YuW7sz7csXuyy+Ptd7ic7wU8wfcjNaU7CoscrYWFhWtEQWyz2xw5m2RDFE1hjqXZfC43JJlMVQ0dNqSvvKzsKYZhmg3DyGmkUvnRSgKs6k6kEkObW/bOeua1F+a+ser5ITfc+p2hy958b9a77664btvmTV/v7GyflEonixVF4TAZOGmHBC8WcRyPOJYn92CkKhrK5xVkaAZiaBaR/iCeExBF0bqhmz0cKywjVbWlPCd+kOxPMR+s+WBK846Wc2kdF1eU16bLC6vel3jHA4Tllx637y6X0/kKQepJpTNcPqcJGHEyS0sZhuZc+bwaUvO6mJc1nE7JKEVCcjqd1ZWckqQphswNSdOkV5/yZV599Xx5/PCzeyqKgm0oKyU6OjpyscaY0kjW6667Lk8q3Ll58+bJN954Y+aXN/0yFYv9LvnzH98Tv/XHCztD00v2VVQM3er1upe5PPaVNpeQ5EXWJ3AMReZvjd1me4JUKB+0Lp1O990kUP5fYahwucfl3YFNlCOvjEydhEVNVRGpKSM5l0EmuVM1FCqXz7G5flUsGFUg7Ny1Y2I6kxmtqKqDYeicIqvpdas2jN+yfceliWR6nMPp7rdLjtd5VnjVFXKuqhtav6mhZvxuyeXjO1r2T9y2YcO3Hv39/XPjP2wvIs955iMHc9GiReqSJUt0smDyPKDJSqaHxhRFIYxJEZgEad3UkW4oSNXySFHzmPSVRG9TYGiK5hleFnlpVyjgX+xxuTdOrOyMEy/to/aP+OKGG36VjQyp2Tu4dvjKaGHVX8vHD9qTy4nEPmYccaOwIwiAwEGBk/aSOml7Dh0HgaMoIMuyHbO0j6EZztRxs6ewZMOZMy5a63cE/xryRV71OAJv+FyBZwOewHNhf/Fqh+zIT5kyRb/1J79uve2/71l360/uXnNN4w8O6719VsU1xeiBvV3NZ+e0zAgdKX7EmBiT/yutn8wYMyS8Sl0ep3dNoa1oQ5k0qLW8rHxDVUXVqpFDRm4tr6pZRTJFUsmpWFe13nAosrSmatjq0osH7V8wb4EsySX5mmi0xSZJLaLAJaxqHkNjxJFvhq5HlHy+yinYxQlfGv9C0BdcIYn2DnJwUurTkaapiEQWSlEVFwmndYlE/6Wbtmycs3XrhzN0XRtLQk1FKpkoz8qZgK4pIsk32KrKmSSA0ZhGJM+Q3TE57WwghZx21shqmhgxzN+CLc3wiMK8ihHXFimIvlhWVP4oz9j+pOWNFfmMopOqan3Lh/vPWv7Su5M3btxeUu4rahtff+5b06ZMXVJeUv6k1+t9URJta3lGSJk6RRmaSdMUg03DpCl84D9k1RaVvIqy6Qw10D/gbGvr9N1yyy02MjDSXfL9E1+YnIaeOnWq1tg4T25qasqS8GVNwye2+qebprWf9Tml6GqUK60vT/si3pzdJRk8z5LqpBD3uwKvF4VL35w59IrVkyqLV9cOGfZURWn1QyWFRQ+6nO5XOUbsJ14Gha2SvY40PU8q/TJSjRySc1kmlU1GtuxaP271qlcbOjrapyQHElVyJsNkkmlm796WwbmcPJTCtJPY7gyEQy8NG1n/8qSrpq+97frfdFjv5SZVZQXrmpPGqJpCeBxLUxMYhD2yvIn+5GjSyQxj0oilWPJMYClEMRhhmmxFm+TSIKTagVCNMaHBBjZ0laMpOmsTxW0Bf+DNicPGrJ48YuZAY+MSnez1ub8wxmZsbiwXuz428PMf/7zvuhkHXkSQg3/upqEBEACBk1iAOon7Dl0HgaMmIMuyLjmcXaWR6EYROVZfMf2K7LiicfmzJzWuu2j65b+5ZNZVd14x+6q7Z18w96mmr1+/tqGhQbV+sH6+DnS4MELDent6ZmpILdGwyuuk2oZpGlE0i2iaUzhO2hUpKHn7Rz+6fYAEKpWJ2FpFt3MbduI+V9jVHgpG1g0bMuz5sQ1jn5g17SvL7MjeG5saO1Dxmj9/vuYRy/o8Lucuhqa7DVM1GBJEWPKNxlg0NL2wpa2rKBBybR8xfNRLwWBovSja0iS2IN00yUoyAjbIKWLdlkwnh7V3tl/Ztr/1Al1XQwUFoZ0MTSVJczrLMognq0kCKgnRiKRfpKvGgYqromjIMEyEMIVIWj2w6uQ2OfNM7qd0jJhMOFy6z0EVvXv22AlPThwx7d6hVQ0P4Dyzobu9N9TXPzA5L+dntHV3T9mxf33dnt1bqdGjR67+2sUXL5wyZeq9Pk/gHUMzerIZGZEwbpAAbVIUJqGfQzZJQAxFIUM32GQyVdeyp3ny+u0rR1z53TmhK2NXCmRbjI7SEovFKPR4n72jvbU+p2cnq7papSOscLT0od9R8E5dyZD9JETqTU2L1Fu/s6DNKZcsD7ujLwmIXyWxQoqhscFxFGJYEmApAxmUjmRVRpl8mpaVbOnAQN+FnZ3dl/f2dDX09/Z6k/EBOt4Tt8f74lNZEpJrqge/cu45X1541pxZr/73t/+3vamhyXr1gQ4udo/Y77BLHzpstvV2h6uDF+35dDpM3XXXXfyDDz4o/G2NCZg27DSNHAxPY8qqpZP+YAYhikWIIf2jaIxYjsy3wJFLijw3DMQwdIfL41w25owxzzc1/TBhjfPgceESBEAABI6FAHUsGoU2QeBkE9i0aVPXuVPP3Tl27PJ9H/3wtSpqxvnTzu/WzmVWFzjK3p4+ZeueCTUTSLjDJI19vhFawakjJdcaBvUNRc+NRBRykhUZJgkupHmGZpAgSD08J2yIFpWvQYgUvMg3q/J0zZxrMj1be7L+Yr9eW1a7wSP6l0msax3pd46EKJI4yYbkC2NsXHbZZalQYeFOjuc6sIl1hqIRy3LWo3Qup5S27t13BtOPjPoxla8Hg4WvhcOFO202py4IAjnVn0eKoiBEmTiXyzFyLleQzqSH9vX2Tejs6hynqoqbpBca6aTPJLiSkIgwCalyNodkOYcwuc5xHAnhNEIYId3USRVWRRoZI0X6YZoUkyen+OM9PbZu1E1dddVN6fXrt3zotHW9UFLk/fWgyqqbakqr/ogRq2zfvvM/U4nE45pq3kaqjxNZFnVxUfGZwsqSG0eOGfM9X8B7fzqd6VdV1cjnclaQRYZhIJoisA4npWtaZVdX99zm5uZ7NQV/y68IlQ89dAuPjtIyamaBkJPlqvautv9UFHU6qTYXIhN3lRSW/ZnjxQ1XfuW/Eh8/VPm4cjE+kJhs6NRXM4l0NJ/LM6qmIJO8eCFdRpqmkdPzGmJ41hBEkZLzcnD3nh0XDMTjxdl0ljbIqwu7zYl4lhcEjuvyOu1bd85s2T2jakaezLv58WNZ19u29rX4Q943yypKF0dCkVcCocKUjGSvKyhEc3quMq2kq9KKs4rnuMHk+VFGkwRrzR0v8CSksghTGJlkDklQRTzPkcDKWC8KyCVHjNle8gJjJ82pu6xjwQoCIPDFC5xuR4TwerrNOIz3UwWs0IdJ2MM4Znx8A3Kf2Ygbdet0svWYdfvjjx/p9YceeshFqpjlLXv21uazCm/9ShFGjBUEyHcWYcyYkmjf73F7W4q9nvQ/HAcj0+pvy/IW5dprr1XIdWvVyDb/FFqs/pKw0i6Jtk4ShGVTJynYMHWGZlMSL/W6HN54JuM0A6hWLiuOrnC7Pc+S425maC5H9jFZmkOkb4hjOWS32SmWYvjkQNK/v2V/VMmroqmbVD6voUw6h5ScilKJFMnguJ9s22eTbDmGYZAVhCiSyGiGIsGZRuTqgSCraQqjaaprIDFQaaRTkkmqvUuWLNFjsSXKr371SLa4uG4gEPBsDYdCz1dWVi8qKi55OZtT8x98sGnCYw8++R9967qmVUQqPCOHjOwOhwp3RSJFcQJgqJqB5LyCsnIekVyNaIbWeFE0OVEQNd0o3bBp48Vv/XVl05IXVl5400+vH/rAnx9wEEMKkWXZshjzvR98I3LhFTMuvfRbF155yTcvmDv3e5dd/D8LfjrB2o708cB2ZNO/fy1cs5Bd+e768nhnfEYuK49UFdXDM3yX0+5ZIdl8L/ep+YQ1D3/fgVzRs5lAR1vb0P54vI4myDRNYRJIkUHmB5Hz9qZBDmNSiDIxpjFFswzDGprJmgY2bTZHl98f2uJ0ODcUF5VsDoSCCYW0GcP//7m7ePFieuELC6VHHrk3eN+Dv61y+oS6TEKtTKWzQV1VnYaSDsupvoJ8NlfA8HqByLMeyeWiWJpRSH7OmZqJTNVENOkHg1nEUjziWZE8D3hEUyyiMIMocilnZRTvjUf7exPVmUQuSLoBXyAAAiBwzAXIv5DH/BhwABAAgU8IsCxrxzr2qXnNxtK8iU3GpEhooUl0xSZtMpjLkhC5PRgK7SouzuQ/sfuBmyRwGZ8MRQce+MQ3j9Pd4nK41/i8/ndcLs+bHpdvscvpXuR2uu/3up2vJZNJlVRtjWEVpc3BQPCNYDD0Z54T2zlWUDhOQBzLI5bhSB8pBSM6qesmySw5Xs7maU0zMYVIf2lOZxlB5jkx6XS63vN6vWsFSczSpIJHwiOiGbInTSGGpRFFY0RRJBixtM7xbJ7l+RTNYiu2oYOLNS5rfLffvjBZWzV655iR9UuJxWKGpp9nKOYDThBxy76WiUtfeeWyZW+8MQfpaDRNMTZBkCiOFxBGNFJIqM5msyiRTCKKpvMulzMl2cWcbmjFWTk7vbOr7T9WrVn5rb8899ylWa275p57YvY9yWKRYlE5pvQr0tnkxclk6qK+vr6v7Ny+65zutu7AX/7yFxZ9bLF+6Sm95cMh/cnuWd29XV82DDOMDTrP0vw6l9u7tHbCiL13XXuXlS0/thdCnft6fOlMtkiWcwGMTUwTGwpTyNQx0sgJf0OjkJrXUSYjo2TS+uivRBSZSOB5MUsqrqvD4YKH3W7vgy6X+w3TYLREX7L0jrv/N/rYy485Fz66sKC5q3lE/97eyX3pxCjNNL20SJuCnU8IlNTJCMJenhLjmmn0mCraTzz30jy/TzSMTspk97MM0y7wYp6lWYPGjDXvCJF+UQaZaUSCq8kgRK7rionyOd1UcpqgG6bLUCj7PwwSboAACIDAMRKgjlG70CwIgMBnCJhmRpdEqZtU0Ta7He4dAifuZzDfRyM2TWM2I/DSLrvkXBspLNk99aP3sH5Gc5/5UMhR1uX3Bf5aXFT6WEm07P6hw4bfO/3Mmb//2qw5j1503llvk5B4oGpLTtunpk2fvm14fcNSj9u3hWP5fppiVRJcFZZh+zhO3ETC01siL64QOGm/rhmKrpkmQ0IOCVT9Po/vg3AovLK0tPI1j8e/icKUgTFGB4IZTSFMIbKayAquFAmzPMfokiSmQh53W4C35zFJcegTi3XfvHnz5Ouui+1f9JvH1sz69sWvTp428aVwOLwync1mDEMflk4lzxtIJCZlMjkfz0qUKNgQz0uIollTU3U9k87m8rkcaZ+8DiZmAAAQAElEQVRKOByO3W63ewdrJW0lOzo+EL+4r7f7W1t3b/vKys3rR3Tu3RZlOboMYbOeJGDRMA2ZtCHLaZlCOUR1dXXhg100TZNqN9YWdvR2npNMxy+Q5dRwbCBOZMQ2iZNWFXoj7zXWNSrWGA7uc/BSVWSGo3mdYZi8QcqtNPGhMI10FaFcViOrjuSsiuSMjNPplCOTThdhTPEOhzPu9nhXTp181uKzR535DMMLb+i62pnLyZH9Hd2TVi1fPi4e7xmLKKPGMEy/oht8TtHIiwOxwxH0tQyqGLpzxJQztoVC0bZrrvp+a1PTdbvnXvbtnXMvmbuXlJq7eJ7b53S5t/o9vk1uh+tDm2hv4xghQV5YaUinDdpkNVKJzZLLODaYdhtv32WTHOtFXtxpqFTm4PjgEgRA4AgFYLdDEiA/Tg5pO9gIBEDgKAp8/etNHUNrKt8YPWLUPdGiioc9dt9LNt62SmRsWyXWtiMUDL/icbhX1hWOav+8h21sbNR/e9v9G++749EnH/7d03/61c33vnPjtT9tvuyy7/bPmtWUPdg+CWPYi7x5l+TaX105aJXI27ebBtWBDGq/wNpWThg99o8Xz/7qbQ2jxi0ojZYvlXh7LzYpFZmMIYm2vWNGj7t/5owL7po6cepKw9BkVVVtJLghRP6VwWRF2EDWxyyZ5BIhE5H7SPDFBsczeYTIuf6DHfkXl5iE2+tmXJe/7b9/03Htt65f8f3vfnfR2LFjn9VNY2dPd4+i5DWd5ECTplgkihIiQc8gQSxtt7t2JxKpRHt7e9Ywze3Dhg99IlwUXsaLfFtelaWu7o76vfuar+3q6Zzb2d1xlonUUpaj9ldWV/zx/Fmzb7m48fLYJRd+/ff1g+pbW1paDlRRTTNGLV36qNjX1zu1vXv/jN7+nuEUNjmkmXmvy/9BJFi0vj4U6fgXQ0EuvydeHC3a6vd7txELDVsbmpShqkjJpBQ5MZDJqXlDxqQzFMImeRxzDIf83sC+oC+8O75L7rzqquv7z5940baasqqVhDPZ3997Zk93/IpUMjWNMelEXenQ52669sfP3fDtG7Z+7z++13dN4zVp8lxIz2qYlSWXVqg2rMN+fB1bf2b/8CH1axpGjv7DkMFDHiotLn8h4A6utwuOTp4VezhG7OQZ+06b5Fkd9BW8PHb02Mdnnz/7zssv+frjP7nxZ/Ce149jwnUQAIFjJkAds5ahYRAAgc8UaG2Vu3lkLkOS44/FpcV3VA8aMr+2ZshNNdWDfxCJFN/vihRsP++88w6Epc9s6Cg9+OKLL4ptA21umizlxZXPVFfX3F5dVXNzZWXNLaPqh/+P2+96Jp+mt/gKQqsj4dADdXX1fyEV2G45m8fxnkRGdDhXs4LxrpY3MkinHIZm8KZJ0pdiDcFANI1JxjKQYRiIIpVGmqERppFJio2HPYKpU6fqguDrE7y2Vyoran47eFDdLyMFkcWGbvTqqqGR1SSnw1ORwuK1I0YO/82IkSN/5XK5Vu/b11JOYSo/uLrm4draQbcXRgqfMhHqkOWsu21/65ffX7vmOzv37JoZDPlbGQptpWRhj4jETq/X22PNRSwWOxD4lm4sF7P2XNXKVStnJFOJGoQMxjD0vM1m3yww4gtue2j9eeddaw38U8fmRIHWsL/wGUGgn7DbxHYKYU3kbb1hf+TtirKahyuiNc8XF5Y+QdPsRk3VcmQsJssIusBLb0UjZRu21G4xFy26RVz9wRtV/emEEAwF1pYURe+rqq56kGGY5bqhK/t79oeIP8m9n9qFT71z7dq1uSK3sVMx+Kdolrm/srLsjsHVg2+urRt+w6CKwdcPqh563Yhhw24YOWzozbWDh/6CsjvvtenmO63hvm6MsfmpjcKdIAACIHCUBaij3B40BwIgcIgCJAhp11wTS9/x/Tv6Ks8cta96yPBtJZW162oKy9ZEbGWtqAdlv6hAYL13s7e3lyPRUndyzm5npbMlVFj4fijofc3nDb82uHLUNhsK9pI+y2JOTEUDgW1+n++BosLi56JFpW+HggUbfZ6CtrWePemBbMpJYdpjGpgi2ZWEVRNZlxRFIZZlEUVhRMaFSJJFpm5g6z6EIugwF5NUD/UF8xckqiZV7QkXRN4iFdb7K6IV97gd7vdpzCSwgTPRouJtpZHi9WWR0lcihdGnq6sGLacomhclW3vQG3jT5/U9XFxYssjvD+wwTMTLshzVVT3kdLr3Opxc/9VXXy2T46gkLGv4o3BmBcJlL68IvLXsnYv6E8kReUXzkH0Nw6T6XA7vc3ZBWu8aWtB3cPtPG9eVV16ZD9hKSOBTWjie68YI6Q67fVfA73/ZZpMWOmyO3xQXlaySeLGfZTgscoLi9wa22+z2zaWlkfhMebI7i6VqSXKTUGuLKzTaVxpyb/UGguskzLzHUHwbQzOM9YuBZM4O+d95sq3R2BhTfvHDXyQWxB6Iz5w4qLWspmhDtKBoWdAXerO8pOSd8oryNfVjqreOq52y79759/bceOMdmdjnfGvLpxnBfSBwcgtA74+lwCH/o3YsOwFtg8DpLGCFnKaGJrVpVlP2usuvS1qflfnRX3Q6UOX7Imx6enqorC2roRTKXnPNNel5jfPkBbEF8T/e/WT7Y4se67D+qhQJNhrpy4FPOpg//67UmGET1pBq3NNVFdWPl5aWveE9w5teMmeJgXXTS1EMCa8mMnQDkRBFdsOIBDzEMCxZGURTFKIxRUIsdSDQogJ0RItlF5sbyz30+4c6L5lZvfass6YuKS2JPh0OBpe7XZ7mfEYxNBPlxsye3Dlx7JSN48aMWSFwfBqblOR2uekhNUM7GkaNeq+kpHSN0+FoZyhOJeGVy6RllPz/H271DxXFt956i+5LpAJ9fYmppkmHdZ3iaErMuhzePUVF0XcKwpF/+pzVTw7O6ndTU5NKISZN+tNDit26TZB2RwpK1j276KUNM8bNXicnZJaheDvPChRDMemAL/i+y+ZriThqsgg5EMJs3sZyfVFfdCBGXgRZ71me98158fLyujaPzdPGIW6A4ziSi9ERLw3keXnd5bFk7MY7un972/1dsRvu7L1+bmzgiuk3Zkiot9568A82R3wg2BEEQAAEDkOAOoxtYVMQAIGTUODfddmqJAYCASOAArJVafx321uPHwxfF1902arG2TOenfPlc5dfPepqDWFkGiZy05hxIQMfeLcmx/CIVGLJA4iEVvpAmGVphlz/24oQazX5udempkVacGLxrsu/dumLUyeduaS6vHL1QLzfbipGQWpXyh8I2jRSPdztdLt3CJzAkwOGkaE7acwmy0orloeCkdfsdtdKXcN7e7ri3lwm61yyZInVOUyCO2U5kX2Qw+HAVrWYhNysJDh7edYRlwR3c1lJzcpouHjP+EEFsrXdoaySw54TBLGbppgshfAeh+TquOWWW3CcjrPJRCbIMhwv8lKaotj2kD+8ojAY6pw5c2a+rq4uObxy+M65c6/ttULkx49Fbutz584dINXdbtLPzPz58yFgfhwIroMACJz0AtRJPwIYAAiAwOcSwBib1mlxK/RY1w+nMbJfbubMy/ovuGDuwMF9M5mcnYRVmyDakMDbSIClEEuxiGcFRCEGUZghwZVD9IEASxssi47KQsIl8uzxYMTwieKCos3VldXvDKmta7XbHMOTqd7Rhkn5TAfbNmPS7BUhZ9GayWec98Hk8TM2Fvmq1knV3qemfmXWDy86v/Ebo4aP/pmhU1mXyxvQxH7n4sWLqdraWt6quJJjYOuvq40+c/Kmc87/6jWVlfUPlhfXLS2J1Lw0euTkx5rtyS6rWnmoA6I4OkczXCcJzN2ZXG6n3e3tjMVi5uTaybkRI0avKolEV4YC4XWhYOi9qsqKlfVVJf3EWbf6MHXq1L+/leHTjke2M8icQnX003DgPhA4dAHY8gQUgPB6Ak4KdAkETmYBpyAN2CRHj8PmzPCsqHGMYIqcDdlEB7JLDiTxdsQyvEGCLTnV7k54nAE5ykWP6C0SVphctmyZ8OKLj3seffTRQC6XcyuZtNfvCwhDa+o6i4uj/8eL7NMSopZbv3xlVZdHjRqlkQqzNmXKFN1arevz58xXk1uT+bBL7hYd7Hsej/cen9e9iZEzmfLyckoUNduubRvr//CHu8Y9/PCi6ogSoUnBuNXp8D4a8od/WeCPPCzaXLvnT5mvH87c2RGvCAzfY5fs2wSW63GoDuuXvEyrXyzHrg4GCu4rLa/4WXlpxf2GkNk7c2ZH7nDah21BAARA4FQUgPB6Ks4qjOnUFDhJRmUTnRtcduefPG7fXX5vYKHfH3jI7w89FvAFnwx4g0/5faE/+X3BR/xe/4Ner/c5TPHdLaUt2qEOzwqspBrKPfPMM77XX3/dmUwmWV23azRNqxRF5Thk72Exag2HA3smjT1rF6s52+bNi8Wbmpqsj4jSSUXS/LSVVDxJpTKmzL/+1/3D5jTsmDjK3ztnTjI/atQeQ9PyGm/nMamUMirS3e297RE04BYuHH9h20WTvrZl2jfO22N9BJXVLjqMxUCSwrBip9Pu3mgTnN2lpaUHHKx2bv/R7f3f/NpZH46ZMH3dlC9/afN358zPWH/l7TCah01BAARA4JQUgPB6Sk4rDAoEjp/ArOmDdp4xsf6FaWPGLxwz5oz7htcNu3dwde191dV191VW1Cysqam7r35ow30NDaMfOqN2zFIP4+mPTY0dcsVyyZIlpBIqMjabje7X++lAIK85nU65pqYmfdlll6XJqfLe2bMvaZ8wYXr3+PHjZSuUHo6GFRytX6CzTv//LSzOMXg+JbvdYrfI2jooGqcVRaFdDgfd3d1t1NXVKQ24QT2cYxzclubEvMhJXV6Pf7voEvutiuvBx6zLurpGpXFqY3p6/RUkuMJHUVkmsILAkQrAfqeOAITXU2cuYSQgcEIIWIHrspnf7f/mN29oufE7sc0333Dn+z/7wW/e/dm8Bcv/5/t3Lbv1ht++ffN//fy9G5pi25uabrB+4cgKrubhdF6WZW369Ondjec2xsePb5St9382NDSoJHhabz84rLb+3XFJm+Z5512r5HJiJ8va9tvLvc2eMzx7Lpg2rd867r/b/7MeL7D78i7R0+33hlsLhGIIqJ+FBY+BAAiAwEcCEF4/goALEPjiBOBIn0eAVFZ1sh5RpfNIj2sFWOuYc+bMyc0ZNyfXWNt4MCgfaZMH9guHa3O+SGWHt7i0paTEmTlwJ3wDARAAARD4TAEIr5/JAw+CAAicoAJHtbp6iGM0rRBrrQijo3L8rVu3anZkTxSwBX1z5lyfP8R+wGYgcHoLwOhPewEIr6f9UwAAQAAEjpeA9X5cUtFVZsyYkSeh2HrLw/HqChwXBEAABE4aAQivJ81UQUdPQAHoEgiAAAiAAAiAwBcsAOH1CwaHw4EACIAACIAACFgCsILAkQlAeD0yN9gLBEAABEAABEAABEDgOAhAlFbqPAAAA2hJREFUeD0O6HDIE08AegQCIAACIAACIHByCEB4PTnmCXoJAiAAAiAAAieqAPQLBL5QAQivXyg3HAwEQAAEQAAEQAAEQODzCEB4/Tx6sO+JJwA9AgEQAAEQAAEQOKUFILye0tMLgwMBEAABEACBQxeALUHgZBCA8HoyzBL0EQRAAARAAARAAARA4IAAhNcDDPDtxBOAHoEACIAACIAACIDAPwtAeP1nE7gHBEAABEAABE5uAeg9CJzCAhBeT+HJhaGBAAiAAAiAAAiAwKkmAOH1VJvRE2880CMQAAEQAAEQAAEQOGoCEF6PGiU0BAIgAAIgAAJHWwDaAwEQ+KQAhNdPisBtEAABEAABEAABEACBE1YAwusJOzUnXsegRyAAAiAAAiAAAiBwvAUgvB7vGYDjgwAIgAAInA4CMEYQAIGjJADh9ShBQjMgAAIgAAIgAAIgAALHXgDC67E3PvGOAD0CARAAARAAARAAgZNUAMLrSTpx0G0QAAEQAIHjIwBHBQEQOL4CEF6Prz8cHQRAAARAAARAAARA4DAEILweBtaJtyn0CARAAARAAARAAAROLwEIr6fXfMNoQQAEQAAEDgrAJQiAwEkpAOH1pJw26DQIgAAIgAAIgAAInJ4CEF5PjHmHXoAACIAACIAACIAACByCAITXQ0CCTUAABEAABE5kAegbCIDA6SQA4fV0mm0YKwiAAAiAAAiAAAic5AIQXo/yBEJzIAACIAACIAACIAACx04Awuuxs4WWQQAEQAAEDk8AtgYBEACBfysA4fXfEsEGIAACIAACIAACIAACJ4oAhNd/NRNwPwiAAAiAAAiAAAiAwAknAOH1hJsS6BAIgAAInPwCMAIQAAEQOFYCEF6PlSy0CwIgAAIgAAIgAAIgcNQFToPwetTNoEEQAAEQAAEQAAEQAIHjJADh9TjBw2FBAARA4KQQgE6CAAiAwAkmAOH1BJsQ6A4IgAAIgAAIgAAIgMC/FjiZwuu/HgU8AgIgAAIgAAIgAAIgcFoIQHg9LaYZBgkCIAACIAACIAACp4YAhNdTYx5hFCAAAiAAAiAAAiBwWggcl/B6WsjCIEEABEAABEAABEAABI66AITXo04KDYIACIDAMRWAxkEABEDgtBaA8HpaTz8MHgRAAARAAARAAAROLoH/BwAA//9aQ0nIAAAABklEQVQDAFzjr+gbU3/h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650" y="4884516"/>
            <a:ext cx="4093297" cy="35302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accent5">
                <a:lumMod val="20000"/>
                <a:lumOff val="80000"/>
              </a:schemeClr>
            </a:gs>
            <a:gs pos="100000">
              <a:schemeClr val="accent5">
                <a:lumMod val="60000"/>
                <a:lumOff val="40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D28CCD65-8D3F-4B09-AFBF-B1B6E5D54643}"/>
              </a:ext>
            </a:extLst>
          </p:cNvPr>
          <p:cNvSpPr/>
          <p:nvPr/>
        </p:nvSpPr>
        <p:spPr>
          <a:xfrm>
            <a:off x="10107585" y="1541973"/>
            <a:ext cx="38461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Благодійність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Взаємодопомога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Турбота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довкілля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B03126C4-95BE-4269-AA38-73625F8BFD3C}"/>
              </a:ext>
            </a:extLst>
          </p:cNvPr>
          <p:cNvSpPr/>
          <p:nvPr/>
        </p:nvSpPr>
        <p:spPr>
          <a:xfrm>
            <a:off x="1963330" y="1342097"/>
            <a:ext cx="73152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Благодійні ярмарки:</a:t>
            </a:r>
          </a:p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Організація шкільних благодійних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ярмарків;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Продаж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смаколиків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виробів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hand-made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Збір коштів на добрі цілі (ЗСУ, лікарні, притулки, допомога дітям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92968B59-6935-4FB9-8833-B409A11F871E}"/>
              </a:ext>
            </a:extLst>
          </p:cNvPr>
          <p:cNvSpPr/>
          <p:nvPr/>
        </p:nvSpPr>
        <p:spPr>
          <a:xfrm>
            <a:off x="1963330" y="3491219"/>
            <a:ext cx="765480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Допомога тим, хто цього потребує:</a:t>
            </a:r>
          </a:p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Підтримка учнів у складних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ситуаціях;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Збір речей, книжок,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іграшок;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Волонтерські ініціативи та дні добрих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справ;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Головне:</a:t>
            </a:r>
          </a:p>
          <a:p>
            <a:pPr algn="just"/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нашій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школі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ніхто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має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залишатися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наодинці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 проблемами!</a:t>
            </a:r>
            <a:endParaRPr lang="uk-UA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45A2C8ED-885A-49CD-87F0-C09BA9A7FB06}"/>
              </a:ext>
            </a:extLst>
          </p:cNvPr>
          <p:cNvSpPr/>
          <p:nvPr/>
        </p:nvSpPr>
        <p:spPr>
          <a:xfrm>
            <a:off x="2067264" y="6040451"/>
            <a:ext cx="50122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Екологічні акції: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Прибирання території школи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Збір макулатури та батарейок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Озеленення шкільного подвір’я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Формування екологічної свідомості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60C5EE9E-7E30-4567-8357-EBFE55FFC8F8}"/>
              </a:ext>
            </a:extLst>
          </p:cNvPr>
          <p:cNvSpPr/>
          <p:nvPr/>
        </p:nvSpPr>
        <p:spPr>
          <a:xfrm>
            <a:off x="3067246" y="47734"/>
            <a:ext cx="84962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Добрі </a:t>
            </a:r>
            <a:r>
              <a:rPr lang="ru-RU" sz="4400" b="1" dirty="0" err="1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справи</a:t>
            </a:r>
            <a:r>
              <a:rPr lang="ru-RU" sz="4400" b="1" dirty="0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 – основа </a:t>
            </a:r>
            <a:r>
              <a:rPr lang="ru-RU" sz="4400" b="1" dirty="0" err="1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моєї</a:t>
            </a:r>
            <a:r>
              <a:rPr lang="ru-RU" sz="4400" b="1" dirty="0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ru-RU" sz="4400" b="1" dirty="0" err="1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програми</a:t>
            </a:r>
            <a:endParaRPr lang="ru-RU" sz="4400" b="1" dirty="0">
              <a:solidFill>
                <a:srgbClr val="7030A0"/>
              </a:solidFill>
              <a:latin typeface="Bad Script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5" y="1398799"/>
            <a:ext cx="1024217" cy="1505843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01" y="3594112"/>
            <a:ext cx="1024890" cy="168825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701" y="5971832"/>
            <a:ext cx="1024890" cy="16799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806" y="3467100"/>
            <a:ext cx="4611671" cy="461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accent5">
                <a:lumMod val="20000"/>
                <a:lumOff val="80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64" y="4679690"/>
            <a:ext cx="6759019" cy="30787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7" y="1301088"/>
            <a:ext cx="7123988" cy="361735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FC8D10B3-0FFF-433C-B0A2-4CB3579A8B9B}"/>
              </a:ext>
            </a:extLst>
          </p:cNvPr>
          <p:cNvSpPr/>
          <p:nvPr/>
        </p:nvSpPr>
        <p:spPr>
          <a:xfrm>
            <a:off x="5809110" y="140464"/>
            <a:ext cx="410400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5400" b="1" dirty="0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Шкільне життя</a:t>
            </a:r>
            <a:endParaRPr lang="aa-ET" sz="5400" b="1" dirty="0">
              <a:solidFill>
                <a:srgbClr val="7030A0"/>
              </a:solidFill>
              <a:latin typeface="Bad Scrip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B3864641-28F0-4649-8844-D48E049EC86B}"/>
              </a:ext>
            </a:extLst>
          </p:cNvPr>
          <p:cNvSpPr/>
          <p:nvPr/>
        </p:nvSpPr>
        <p:spPr>
          <a:xfrm>
            <a:off x="692669" y="1800863"/>
            <a:ext cx="71684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Організація тематичних днів: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День стилю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можливість проявити індивідуальність і креативність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День компліментів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створення дружньої атмосфери та позитивного настрою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День вдячності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розвиток поваги та культури подяки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Інші тематичні дні за ініціативою учнів</a:t>
            </a:r>
          </a:p>
          <a:p>
            <a:endParaRPr lang="uk-UA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Мета: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зробити шкільні будні яскравішими та об’єднати учнів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D50D690B-CCBD-422E-A61A-0C9A56866D40}"/>
              </a:ext>
            </a:extLst>
          </p:cNvPr>
          <p:cNvSpPr/>
          <p:nvPr/>
        </p:nvSpPr>
        <p:spPr>
          <a:xfrm>
            <a:off x="7861114" y="5170817"/>
            <a:ext cx="73152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Більше свят і сезонних розваг: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Осінні, зимові, весняні та літні шкільні заходи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Святкові перерви, флешмоби, квести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Конкурси, ігри та інтерактивні активності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 позитивних спогадів у шкільному житті</a:t>
            </a:r>
          </a:p>
          <a:p>
            <a:endParaRPr lang="uk-UA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Результат: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активна школа, гарний настрій та згуртований учнівський колектив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A9AAE055-10B7-4299-A3AA-BE6F710C40DF}"/>
              </a:ext>
            </a:extLst>
          </p:cNvPr>
          <p:cNvSpPr/>
          <p:nvPr/>
        </p:nvSpPr>
        <p:spPr>
          <a:xfrm>
            <a:off x="299795" y="5790404"/>
            <a:ext cx="611043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Мій</a:t>
            </a:r>
            <a:r>
              <a:rPr lang="ru-RU" sz="22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підхід</a:t>
            </a:r>
            <a:r>
              <a:rPr lang="ru-RU" sz="22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Усі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ідеї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разом з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учнями</a:t>
            </a:r>
            <a:endParaRPr lang="ru-RU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Кожен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долучитися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організації</a:t>
            </a:r>
            <a:endParaRPr lang="ru-RU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Школа –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лише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навчання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а й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яскраві</a:t>
            </a:r>
            <a:r>
              <a:rPr lang="ru-RU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емоції</a:t>
            </a:r>
            <a:endParaRPr lang="ru-RU" sz="22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69" y="1398728"/>
            <a:ext cx="415743" cy="41574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114" y="4750157"/>
            <a:ext cx="414564" cy="4206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102" y="1398728"/>
            <a:ext cx="4570252" cy="300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5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accent5">
                <a:lumMod val="20000"/>
                <a:lumOff val="80000"/>
              </a:schemeClr>
            </a:gs>
            <a:gs pos="100000">
              <a:schemeClr val="accent5">
                <a:lumMod val="60000"/>
                <a:lumOff val="40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A538FF0-0246-4BCB-9709-0D5D1E377382}"/>
              </a:ext>
            </a:extLst>
          </p:cNvPr>
          <p:cNvSpPr/>
          <p:nvPr/>
        </p:nvSpPr>
        <p:spPr>
          <a:xfrm>
            <a:off x="1659467" y="125778"/>
            <a:ext cx="113114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 err="1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Тренінги</a:t>
            </a:r>
            <a:r>
              <a:rPr lang="ru-RU" sz="4400" dirty="0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 та </a:t>
            </a:r>
            <a:r>
              <a:rPr lang="ru-RU" sz="4400" dirty="0" err="1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підтримка</a:t>
            </a:r>
            <a:r>
              <a:rPr lang="ru-RU" sz="4400" dirty="0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 ментального </a:t>
            </a:r>
            <a:r>
              <a:rPr lang="ru-RU" sz="4400" dirty="0" err="1">
                <a:solidFill>
                  <a:srgbClr val="7030A0"/>
                </a:solidFill>
                <a:latin typeface="Bad Script" panose="02000000000000000000" pitchFamily="2" charset="0"/>
                <a:cs typeface="Times New Roman" panose="02020603050405020304" pitchFamily="18" charset="0"/>
              </a:rPr>
              <a:t>здоров’я</a:t>
            </a:r>
            <a:endParaRPr lang="aa-ET" sz="4400" dirty="0">
              <a:solidFill>
                <a:srgbClr val="7030A0"/>
              </a:solidFill>
              <a:latin typeface="Bad Script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A5DF595-D5A7-4132-B254-876CF4C7FF32}"/>
              </a:ext>
            </a:extLst>
          </p:cNvPr>
          <p:cNvSpPr/>
          <p:nvPr/>
        </p:nvSpPr>
        <p:spPr>
          <a:xfrm>
            <a:off x="415882" y="1849495"/>
            <a:ext cx="65193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Збереження та зміцнення ментального здоров’я: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Проведення тренінгів і занять для зняття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стресу;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Формування навичок емоційної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рівноваги;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Підтримка дружньої та безпечної атмосфери в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школі;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A2F1479D-A10F-4613-8C98-EA2D46ABF754}"/>
              </a:ext>
            </a:extLst>
          </p:cNvPr>
          <p:cNvSpPr/>
          <p:nvPr/>
        </p:nvSpPr>
        <p:spPr>
          <a:xfrm>
            <a:off x="8022210" y="1800586"/>
            <a:ext cx="65139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Формати тренінгів:</a:t>
            </a:r>
          </a:p>
          <a:p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Йога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для розслаблення та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концентрації;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uk-UA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Стретчинг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для зняття напруги та покращення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самопочуття;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Чаювання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тепле спілкування та емоційна </a:t>
            </a:r>
            <a:r>
              <a:rPr lang="uk-U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підтримки;</a:t>
            </a:r>
            <a:endParaRPr lang="uk-U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A0347F7A-6D4C-434C-8599-25E8E71872C6}"/>
              </a:ext>
            </a:extLst>
          </p:cNvPr>
          <p:cNvSpPr/>
          <p:nvPr/>
        </p:nvSpPr>
        <p:spPr>
          <a:xfrm>
            <a:off x="3555777" y="6360314"/>
            <a:ext cx="73152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Зменшення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стресу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серед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учнів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Підвищення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впевненості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собі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Піклування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фізичне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емоційне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здоров’я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турботи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одного;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7AE29B5-1A27-4B2E-86AF-7F82777E3594}"/>
              </a:ext>
            </a:extLst>
          </p:cNvPr>
          <p:cNvSpPr/>
          <p:nvPr/>
        </p:nvSpPr>
        <p:spPr>
          <a:xfrm>
            <a:off x="256397" y="3968207"/>
            <a:ext cx="570088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Те, </a:t>
            </a:r>
            <a:r>
              <a:rPr lang="ru-RU" sz="2000" b="1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0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буде </a:t>
            </a:r>
            <a:r>
              <a:rPr lang="ru-RU" sz="2000" b="1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повністю</a:t>
            </a:r>
            <a:r>
              <a:rPr lang="ru-RU" sz="20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1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мені</a:t>
            </a:r>
            <a:r>
              <a:rPr lang="ru-RU" sz="2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як </a:t>
            </a:r>
            <a:r>
              <a:rPr lang="ru-RU" sz="2000" b="1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організатора</a:t>
            </a:r>
            <a:r>
              <a:rPr lang="ru-RU" sz="20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Участь –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добровільна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комфортна для 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кожного;</a:t>
            </a:r>
            <a:endParaRPr lang="ru-RU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Заняття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проводяться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безпечному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форматі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ru-RU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Усі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активності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за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підтримки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школи</a:t>
            </a:r>
            <a:r>
              <a:rPr lang="ru-RU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2000" dirty="0" err="1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фахівців</a:t>
            </a:r>
            <a:r>
              <a:rPr lang="ru-RU" sz="20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xmlns="" id="{14C2A6A3-9DF2-4625-ABCB-B82D36C0CAC9}"/>
              </a:ext>
            </a:extLst>
          </p:cNvPr>
          <p:cNvSpPr/>
          <p:nvPr/>
        </p:nvSpPr>
        <p:spPr>
          <a:xfrm>
            <a:off x="6598308" y="2264001"/>
            <a:ext cx="1164008" cy="42263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7" y="1656280"/>
            <a:ext cx="6495067" cy="1443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64" y="3807000"/>
            <a:ext cx="5854044" cy="13006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899" y="3515955"/>
            <a:ext cx="4436146" cy="443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69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accent5">
                <a:lumMod val="20000"/>
                <a:lumOff val="80000"/>
              </a:schemeClr>
            </a:gs>
            <a:gs pos="100000">
              <a:schemeClr val="accent5">
                <a:lumMod val="60000"/>
                <a:lumOff val="40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671" y="4052834"/>
            <a:ext cx="5842453" cy="255413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000" y="1081387"/>
            <a:ext cx="5759867" cy="261947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85" y="3936470"/>
            <a:ext cx="5729286" cy="230883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98" y="921938"/>
            <a:ext cx="5870776" cy="2584833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9D16AA2C-37DE-40F0-95ED-AC5663432CEB}"/>
              </a:ext>
            </a:extLst>
          </p:cNvPr>
          <p:cNvSpPr/>
          <p:nvPr/>
        </p:nvSpPr>
        <p:spPr>
          <a:xfrm>
            <a:off x="4092843" y="7357"/>
            <a:ext cx="48140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400" b="1" dirty="0">
                <a:solidFill>
                  <a:srgbClr val="7030A0"/>
                </a:solidFill>
                <a:latin typeface="Bad Script" panose="02000000000000000000" pitchFamily="2" charset="0"/>
              </a:rPr>
              <a:t>Дружня атмосфера</a:t>
            </a:r>
            <a:endParaRPr lang="aa-ET" sz="4400" b="1" dirty="0">
              <a:solidFill>
                <a:srgbClr val="7030A0"/>
              </a:solidFill>
              <a:latin typeface="Bad Script" panose="02000000000000000000" pitchFamily="2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94B7AA73-E5FB-4FA8-8431-157EA487E5FF}"/>
              </a:ext>
            </a:extLst>
          </p:cNvPr>
          <p:cNvSpPr/>
          <p:nvPr/>
        </p:nvSpPr>
        <p:spPr>
          <a:xfrm>
            <a:off x="520685" y="1434113"/>
            <a:ext cx="580248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Підтримка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учнів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Допомога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хто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потрапив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складні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ситуації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Сприяння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взаємопідтримці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серед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однокласників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Створення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комфортного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середовища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всіх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учнів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93F5E65E-66C0-4CBE-B1C1-E6FE7CE12BF3}"/>
              </a:ext>
            </a:extLst>
          </p:cNvPr>
          <p:cNvSpPr/>
          <p:nvPr/>
        </p:nvSpPr>
        <p:spPr>
          <a:xfrm>
            <a:off x="8118456" y="1367897"/>
            <a:ext cx="60734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Заходи на згуртування класів: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Командні ігри та квести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Спільні </a:t>
            </a:r>
            <a:r>
              <a:rPr lang="uk-UA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проєкти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творчі завдання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Тижні дружби та класні активності</a:t>
            </a:r>
          </a:p>
          <a:p>
            <a:endParaRPr lang="uk-UA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uk-U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Мета:</a:t>
            </a:r>
            <a:r>
              <a:rPr lang="uk-U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зміцнити командний дух і взаєморозуміння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134F8480-C4BC-48EB-84B5-544CD70E73C9}"/>
              </a:ext>
            </a:extLst>
          </p:cNvPr>
          <p:cNvSpPr/>
          <p:nvPr/>
        </p:nvSpPr>
        <p:spPr>
          <a:xfrm>
            <a:off x="706951" y="4340799"/>
            <a:ext cx="54299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dirty="0"/>
              <a:t>Протидія </a:t>
            </a:r>
            <a:r>
              <a:rPr lang="uk-UA" b="1" dirty="0" err="1"/>
              <a:t>булінгу</a:t>
            </a:r>
            <a:r>
              <a:rPr lang="uk-UA" b="1" dirty="0"/>
              <a:t> та взаємоповага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Підвищення обізнаності про </a:t>
            </a:r>
            <a:r>
              <a:rPr lang="uk-UA" dirty="0" err="1"/>
              <a:t>булінг</a:t>
            </a:r>
            <a:r>
              <a:rPr lang="uk-UA" dirty="0"/>
              <a:t> і його наслідки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Розвиток культури взаємоповаги та толерантності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Впровадження правил «дружньої школи»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Кожен учень має відчувати себе у безпеці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2C0C8FDE-406C-47DC-B7E4-AFA1206F4A3E}"/>
              </a:ext>
            </a:extLst>
          </p:cNvPr>
          <p:cNvSpPr/>
          <p:nvPr/>
        </p:nvSpPr>
        <p:spPr>
          <a:xfrm>
            <a:off x="8153813" y="4352206"/>
            <a:ext cx="54867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dirty="0"/>
              <a:t>Спілкування в соціальних мережах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Використання шкільних сторінок для дружнього спілкування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Публікація корисної та цікавої інформації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 err="1"/>
              <a:t>Модерація</a:t>
            </a:r>
            <a:r>
              <a:rPr lang="uk-UA" dirty="0"/>
              <a:t> обговорень для уникнення конфліктів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uk-UA" dirty="0"/>
              <a:t>Мета: зберегти позитивну та безпечну онлайн-атмосферу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7BF39CBC-F286-405E-A106-294FBB50C742}"/>
              </a:ext>
            </a:extLst>
          </p:cNvPr>
          <p:cNvSpPr/>
          <p:nvPr/>
        </p:nvSpPr>
        <p:spPr>
          <a:xfrm>
            <a:off x="740817" y="6525575"/>
            <a:ext cx="53622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/>
              <a:t>Очікуваний</a:t>
            </a:r>
            <a:r>
              <a:rPr lang="ru-RU" b="1" dirty="0"/>
              <a:t> результат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Згуртований</a:t>
            </a:r>
            <a:r>
              <a:rPr lang="ru-RU" dirty="0"/>
              <a:t> </a:t>
            </a:r>
            <a:r>
              <a:rPr lang="ru-RU" dirty="0" err="1"/>
              <a:t>колектив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Дружня</a:t>
            </a:r>
            <a:r>
              <a:rPr lang="ru-RU" dirty="0"/>
              <a:t> та </a:t>
            </a:r>
            <a:r>
              <a:rPr lang="ru-RU" dirty="0" err="1"/>
              <a:t>безпечна</a:t>
            </a:r>
            <a:r>
              <a:rPr lang="ru-RU" dirty="0"/>
              <a:t> атмосфера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 err="1"/>
              <a:t>Учні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підтримують</a:t>
            </a:r>
            <a:r>
              <a:rPr lang="ru-RU" dirty="0"/>
              <a:t> </a:t>
            </a:r>
            <a:r>
              <a:rPr lang="ru-RU" dirty="0" err="1"/>
              <a:t>одне</a:t>
            </a:r>
            <a:r>
              <a:rPr lang="ru-RU" dirty="0"/>
              <a:t> одного і </a:t>
            </a:r>
            <a:r>
              <a:rPr lang="ru-RU" dirty="0" err="1"/>
              <a:t>відчувають</a:t>
            </a:r>
            <a:r>
              <a:rPr lang="ru-RU" dirty="0"/>
              <a:t> себе </a:t>
            </a:r>
            <a:r>
              <a:rPr lang="ru-RU" dirty="0" err="1"/>
              <a:t>важливими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9423517" y="7264239"/>
            <a:ext cx="39310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b="1" dirty="0"/>
              <a:t>Разом ми зможемо більше!</a:t>
            </a:r>
          </a:p>
        </p:txBody>
      </p:sp>
    </p:spTree>
    <p:extLst>
      <p:ext uri="{BB962C8B-B14F-4D97-AF65-F5344CB8AC3E}">
        <p14:creationId xmlns:p14="http://schemas.microsoft.com/office/powerpoint/2010/main" val="3623063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accent5">
                <a:lumMod val="20000"/>
                <a:lumOff val="80000"/>
              </a:schemeClr>
            </a:gs>
            <a:gs pos="100000">
              <a:schemeClr val="accent5">
                <a:lumMod val="60000"/>
                <a:lumOff val="40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D92D4DEB-0047-4B38-8283-30C4FEC70435}"/>
              </a:ext>
            </a:extLst>
          </p:cNvPr>
          <p:cNvSpPr/>
          <p:nvPr/>
        </p:nvSpPr>
        <p:spPr>
          <a:xfrm>
            <a:off x="2624666" y="6063652"/>
            <a:ext cx="91552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Заклик:</a:t>
            </a:r>
          </a:p>
          <a:p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Якщо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хочете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школу, де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панують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доброта,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підтримка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</a:t>
            </a:r>
            <a:r>
              <a:rPr lang="ru-RU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турбота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підтримайте</a:t>
            </a:r>
            <a:r>
              <a:rPr lang="ru-RU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мене!</a:t>
            </a:r>
            <a:endParaRPr lang="aa-ET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b="24236"/>
          <a:stretch/>
        </p:blipFill>
        <p:spPr>
          <a:xfrm>
            <a:off x="3461994" y="1306651"/>
            <a:ext cx="6858000" cy="38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9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509</Words>
  <Application>Microsoft Office PowerPoint</Application>
  <PresentationFormat>Произвольный</PresentationFormat>
  <Paragraphs>94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3" baseType="lpstr">
      <vt:lpstr>Corben</vt:lpstr>
      <vt:lpstr>Bad Script</vt:lpstr>
      <vt:lpstr>Calibri</vt:lpstr>
      <vt:lpstr>Wingdings</vt:lpstr>
      <vt:lpstr>Arial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Komp</dc:creator>
  <cp:lastModifiedBy>Komp</cp:lastModifiedBy>
  <cp:revision>24</cp:revision>
  <dcterms:created xsi:type="dcterms:W3CDTF">2026-01-13T18:26:28Z</dcterms:created>
  <dcterms:modified xsi:type="dcterms:W3CDTF">2026-01-14T20:11:55Z</dcterms:modified>
</cp:coreProperties>
</file>